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377" r:id="rId2"/>
    <p:sldId id="257" r:id="rId3"/>
    <p:sldId id="284" r:id="rId4"/>
    <p:sldId id="261" r:id="rId5"/>
    <p:sldId id="275" r:id="rId6"/>
    <p:sldId id="271" r:id="rId7"/>
    <p:sldId id="278" r:id="rId8"/>
    <p:sldId id="273" r:id="rId9"/>
    <p:sldId id="280" r:id="rId10"/>
    <p:sldId id="281" r:id="rId11"/>
    <p:sldId id="282" r:id="rId12"/>
    <p:sldId id="286" r:id="rId13"/>
    <p:sldId id="276" r:id="rId14"/>
    <p:sldId id="290" r:id="rId15"/>
    <p:sldId id="305" r:id="rId16"/>
    <p:sldId id="289" r:id="rId17"/>
    <p:sldId id="291" r:id="rId18"/>
    <p:sldId id="293" r:id="rId19"/>
    <p:sldId id="292" r:id="rId20"/>
    <p:sldId id="392" r:id="rId21"/>
    <p:sldId id="294" r:id="rId22"/>
    <p:sldId id="298" r:id="rId23"/>
    <p:sldId id="303" r:id="rId24"/>
    <p:sldId id="299" r:id="rId25"/>
    <p:sldId id="307" r:id="rId26"/>
    <p:sldId id="310" r:id="rId27"/>
    <p:sldId id="311" r:id="rId28"/>
    <p:sldId id="313" r:id="rId29"/>
    <p:sldId id="314" r:id="rId30"/>
    <p:sldId id="315" r:id="rId31"/>
    <p:sldId id="300" r:id="rId32"/>
    <p:sldId id="316" r:id="rId33"/>
    <p:sldId id="319" r:id="rId34"/>
    <p:sldId id="318" r:id="rId35"/>
    <p:sldId id="320" r:id="rId36"/>
    <p:sldId id="321" r:id="rId37"/>
    <p:sldId id="322" r:id="rId38"/>
    <p:sldId id="323" r:id="rId39"/>
    <p:sldId id="324" r:id="rId40"/>
    <p:sldId id="325" r:id="rId41"/>
    <p:sldId id="326" r:id="rId42"/>
    <p:sldId id="382" r:id="rId43"/>
    <p:sldId id="328" r:id="rId44"/>
    <p:sldId id="329" r:id="rId45"/>
    <p:sldId id="331" r:id="rId46"/>
    <p:sldId id="317" r:id="rId47"/>
    <p:sldId id="301" r:id="rId48"/>
    <p:sldId id="334" r:id="rId49"/>
    <p:sldId id="332" r:id="rId50"/>
    <p:sldId id="378" r:id="rId51"/>
    <p:sldId id="302" r:id="rId52"/>
    <p:sldId id="297" r:id="rId53"/>
    <p:sldId id="338" r:id="rId54"/>
    <p:sldId id="339" r:id="rId55"/>
    <p:sldId id="341" r:id="rId56"/>
    <p:sldId id="343" r:id="rId57"/>
    <p:sldId id="350" r:id="rId58"/>
    <p:sldId id="353" r:id="rId59"/>
    <p:sldId id="354" r:id="rId60"/>
    <p:sldId id="355" r:id="rId61"/>
    <p:sldId id="356" r:id="rId62"/>
    <p:sldId id="357" r:id="rId63"/>
    <p:sldId id="358" r:id="rId64"/>
    <p:sldId id="384" r:id="rId65"/>
    <p:sldId id="295" r:id="rId66"/>
    <p:sldId id="360" r:id="rId67"/>
    <p:sldId id="368" r:id="rId68"/>
    <p:sldId id="369" r:id="rId69"/>
    <p:sldId id="363" r:id="rId70"/>
    <p:sldId id="366" r:id="rId71"/>
    <p:sldId id="364" r:id="rId72"/>
    <p:sldId id="385" r:id="rId73"/>
    <p:sldId id="367" r:id="rId74"/>
    <p:sldId id="374" r:id="rId75"/>
    <p:sldId id="371" r:id="rId76"/>
    <p:sldId id="372" r:id="rId77"/>
    <p:sldId id="373" r:id="rId78"/>
    <p:sldId id="365" r:id="rId79"/>
    <p:sldId id="335" r:id="rId80"/>
    <p:sldId id="387" r:id="rId81"/>
    <p:sldId id="389" r:id="rId82"/>
    <p:sldId id="390" r:id="rId83"/>
    <p:sldId id="388" r:id="rId84"/>
    <p:sldId id="376" r:id="rId85"/>
    <p:sldId id="380" r:id="rId86"/>
    <p:sldId id="345" r:id="rId87"/>
    <p:sldId id="346" r:id="rId88"/>
    <p:sldId id="267" r:id="rId89"/>
    <p:sldId id="391" r:id="rId90"/>
    <p:sldId id="266" r:id="rId91"/>
    <p:sldId id="381"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284"/>
          </p14:sldIdLst>
        </p14:section>
        <p14:section name="I.2. Attacks: a definition" id="{6C2ADBB4-F712-4CE1-A41D-20679C75EFF6}">
          <p14:sldIdLst>
            <p14:sldId id="261"/>
            <p14:sldId id="275"/>
          </p14:sldIdLst>
        </p14:section>
        <p14:section name="I.3. On the ethics of &quot;hacking&quot; Neural Networks" id="{E1B4DCFF-D73F-4E85-8B65-F67673546C71}">
          <p14:sldIdLst>
            <p14:sldId id="271"/>
            <p14:sldId id="278"/>
            <p14:sldId id="273"/>
            <p14:sldId id="280"/>
            <p14:sldId id="281"/>
            <p14:sldId id="282"/>
            <p14:sldId id="286"/>
          </p14:sldIdLst>
        </p14:section>
        <p14:section name="I.4. Limits" id="{12F29344-0353-49AD-A34C-3DCA33F0B587}">
          <p14:sldIdLst>
            <p14:sldId id="276"/>
            <p14:sldId id="290"/>
            <p14:sldId id="305"/>
            <p14:sldId id="289"/>
            <p14:sldId id="291"/>
            <p14:sldId id="293"/>
            <p14:sldId id="292"/>
            <p14:sldId id="392"/>
          </p14:sldIdLst>
        </p14:section>
        <p14:section name="II.1. Before we start" id="{3F780DC1-3E74-42B0-B81B-A6F2D9638CB0}">
          <p14:sldIdLst>
            <p14:sldId id="294"/>
            <p14:sldId id="298"/>
            <p14:sldId id="303"/>
            <p14:sldId id="299"/>
          </p14:sldIdLst>
        </p14:section>
        <p14:section name="II.2. Our first attack" id="{58D5FCAB-F616-40AF-ACBF-D25CDC9FB338}">
          <p14:sldIdLst>
            <p14:sldId id="307"/>
            <p14:sldId id="310"/>
            <p14:sldId id="311"/>
            <p14:sldId id="313"/>
            <p14:sldId id="314"/>
            <p14:sldId id="315"/>
          </p14:sldIdLst>
        </p14:section>
        <p14:section name="II.3. Testing the effect of an attack" id="{269FC16A-FE14-45A1-A076-0DE52341E89E}">
          <p14:sldIdLst>
            <p14:sldId id="300"/>
            <p14:sldId id="316"/>
            <p14:sldId id="319"/>
            <p14:sldId id="318"/>
            <p14:sldId id="320"/>
            <p14:sldId id="321"/>
            <p14:sldId id="322"/>
            <p14:sldId id="323"/>
            <p14:sldId id="324"/>
            <p14:sldId id="325"/>
            <p14:sldId id="326"/>
            <p14:sldId id="382"/>
            <p14:sldId id="328"/>
            <p14:sldId id="329"/>
            <p14:sldId id="331"/>
            <p14:sldId id="317"/>
          </p14:sldIdLst>
        </p14:section>
        <p14:section name="II.4. Attack Impact Visualization" id="{5AD36E39-E7F4-49D0-AD3B-2B0341E85753}">
          <p14:sldIdLst>
            <p14:sldId id="301"/>
            <p14:sldId id="334"/>
            <p14:sldId id="332"/>
            <p14:sldId id="378"/>
          </p14:sldIdLst>
        </p14:section>
        <p14:section name="II.5. Defense" id="{819D1DD6-66CB-4303-8786-9E70C9D7B9B8}">
          <p14:sldIdLst>
            <p14:sldId id="302"/>
          </p14:sldIdLst>
        </p14:section>
        <p14:section name="II.6. Analysis of the ENM attack" id="{0C109DCF-1000-4B80-BC52-EA5F9030E10D}">
          <p14:sldIdLst>
            <p14:sldId id="297"/>
            <p14:sldId id="338"/>
            <p14:sldId id="339"/>
            <p14:sldId id="341"/>
            <p14:sldId id="343"/>
            <p14:sldId id="350"/>
            <p14:sldId id="353"/>
            <p14:sldId id="354"/>
            <p14:sldId id="355"/>
            <p14:sldId id="356"/>
            <p14:sldId id="357"/>
            <p14:sldId id="358"/>
            <p14:sldId id="384"/>
          </p14:sldIdLst>
        </p14:section>
        <p14:section name="II.7. A mathematical reason" id="{7DA314D7-E6BA-4037-95DA-FC615AA45BB9}">
          <p14:sldIdLst>
            <p14:sldId id="295"/>
            <p14:sldId id="360"/>
            <p14:sldId id="368"/>
            <p14:sldId id="369"/>
            <p14:sldId id="363"/>
            <p14:sldId id="366"/>
            <p14:sldId id="364"/>
            <p14:sldId id="385"/>
            <p14:sldId id="367"/>
            <p14:sldId id="374"/>
            <p14:sldId id="371"/>
            <p14:sldId id="372"/>
            <p14:sldId id="373"/>
            <p14:sldId id="365"/>
          </p14:sldIdLst>
        </p14:section>
        <p14:section name="II.8. Lessons from ENM" id="{5A02D191-382E-4784-8C72-8453F8FF51BA}">
          <p14:sldIdLst>
            <p14:sldId id="335"/>
            <p14:sldId id="387"/>
            <p14:sldId id="389"/>
            <p14:sldId id="390"/>
            <p14:sldId id="388"/>
            <p14:sldId id="376"/>
            <p14:sldId id="380"/>
          </p14:sldIdLst>
        </p14:section>
        <p14:section name="III.1. Defense" id="{0A404D10-0047-4400-8B80-C20506F30A5B}">
          <p14:sldIdLst>
            <p14:sldId id="345"/>
          </p14:sldIdLst>
        </p14:section>
        <p14:section name="Conclusion" id="{09807B6E-2B76-45C8-B103-96D5021B68A6}">
          <p14:sldIdLst>
            <p14:sldId id="346"/>
          </p14:sldIdLst>
        </p14:section>
        <p14:section name="References and watchlist" id="{217B8593-1CA5-408D-B198-A5E6ACAB5948}">
          <p14:sldIdLst>
            <p14:sldId id="267"/>
            <p14:sldId id="391"/>
            <p14:sldId id="266"/>
            <p14:sldId id="38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4E41145-EA7B-461E-B066-B70C851EC688}" v="35" dt="2024-02-05T13:08:04.9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9329612C-6EC9-42D3-A0BB-2684E2FDD1C7}"/>
    <pc:docChg chg="undo custSel delSld modSld modSection">
      <pc:chgData name="Matthieu De Mari" userId="dfb708c9-d8dc-439f-9a3b-c772bf4a311c" providerId="ADAL" clId="{9329612C-6EC9-42D3-A0BB-2684E2FDD1C7}" dt="2023-02-20T00:41:20.317" v="122" actId="20577"/>
      <pc:docMkLst>
        <pc:docMk/>
      </pc:docMkLst>
      <pc:sldChg chg="modSp mod">
        <pc:chgData name="Matthieu De Mari" userId="dfb708c9-d8dc-439f-9a3b-c772bf4a311c" providerId="ADAL" clId="{9329612C-6EC9-42D3-A0BB-2684E2FDD1C7}" dt="2023-02-20T00:34:42.222" v="7" actId="5793"/>
        <pc:sldMkLst>
          <pc:docMk/>
          <pc:sldMk cId="3442501962" sldId="257"/>
        </pc:sldMkLst>
        <pc:spChg chg="mod">
          <ac:chgData name="Matthieu De Mari" userId="dfb708c9-d8dc-439f-9a3b-c772bf4a311c" providerId="ADAL" clId="{9329612C-6EC9-42D3-A0BB-2684E2FDD1C7}" dt="2023-02-20T00:34:33.896" v="3" actId="20577"/>
          <ac:spMkLst>
            <pc:docMk/>
            <pc:sldMk cId="3442501962" sldId="257"/>
            <ac:spMk id="2" creationId="{49D40417-A4D3-4CE8-96E7-708E2439AE7B}"/>
          </ac:spMkLst>
        </pc:spChg>
        <pc:spChg chg="mod">
          <ac:chgData name="Matthieu De Mari" userId="dfb708c9-d8dc-439f-9a3b-c772bf4a311c" providerId="ADAL" clId="{9329612C-6EC9-42D3-A0BB-2684E2FDD1C7}" dt="2023-02-20T00:34:42.222" v="7" actId="5793"/>
          <ac:spMkLst>
            <pc:docMk/>
            <pc:sldMk cId="3442501962" sldId="257"/>
            <ac:spMk id="3" creationId="{35995840-A9D9-479A-A34F-EA7DC229D38E}"/>
          </ac:spMkLst>
        </pc:spChg>
      </pc:sldChg>
      <pc:sldChg chg="modSp mod">
        <pc:chgData name="Matthieu De Mari" userId="dfb708c9-d8dc-439f-9a3b-c772bf4a311c" providerId="ADAL" clId="{9329612C-6EC9-42D3-A0BB-2684E2FDD1C7}" dt="2023-02-20T00:40:50.374" v="118" actId="207"/>
        <pc:sldMkLst>
          <pc:docMk/>
          <pc:sldMk cId="3880949074" sldId="267"/>
        </pc:sldMkLst>
        <pc:spChg chg="mod">
          <ac:chgData name="Matthieu De Mari" userId="dfb708c9-d8dc-439f-9a3b-c772bf4a311c" providerId="ADAL" clId="{9329612C-6EC9-42D3-A0BB-2684E2FDD1C7}" dt="2023-02-20T00:40:50.374" v="118" actId="207"/>
          <ac:spMkLst>
            <pc:docMk/>
            <pc:sldMk cId="3880949074" sldId="267"/>
            <ac:spMk id="3" creationId="{C71C8DD6-14D1-44DF-9843-EFEDF44E39A2}"/>
          </ac:spMkLst>
        </pc:spChg>
      </pc:sldChg>
      <pc:sldChg chg="del">
        <pc:chgData name="Matthieu De Mari" userId="dfb708c9-d8dc-439f-9a3b-c772bf4a311c" providerId="ADAL" clId="{9329612C-6EC9-42D3-A0BB-2684E2FDD1C7}" dt="2023-02-20T00:40:29.058" v="114" actId="47"/>
        <pc:sldMkLst>
          <pc:docMk/>
          <pc:sldMk cId="3743280645" sldId="285"/>
        </pc:sldMkLst>
      </pc:sldChg>
      <pc:sldChg chg="modSp mod">
        <pc:chgData name="Matthieu De Mari" userId="dfb708c9-d8dc-439f-9a3b-c772bf4a311c" providerId="ADAL" clId="{9329612C-6EC9-42D3-A0BB-2684E2FDD1C7}" dt="2023-02-20T00:35:43.930" v="27"/>
        <pc:sldMkLst>
          <pc:docMk/>
          <pc:sldMk cId="3356285317" sldId="289"/>
        </pc:sldMkLst>
        <pc:spChg chg="mod">
          <ac:chgData name="Matthieu De Mari" userId="dfb708c9-d8dc-439f-9a3b-c772bf4a311c" providerId="ADAL" clId="{9329612C-6EC9-42D3-A0BB-2684E2FDD1C7}" dt="2023-02-20T00:35:43.930" v="27"/>
          <ac:spMkLst>
            <pc:docMk/>
            <pc:sldMk cId="3356285317" sldId="289"/>
            <ac:spMk id="8" creationId="{5C71F8A9-180A-47FE-8311-46E99897B783}"/>
          </ac:spMkLst>
        </pc:spChg>
      </pc:sldChg>
      <pc:sldChg chg="modSp mod">
        <pc:chgData name="Matthieu De Mari" userId="dfb708c9-d8dc-439f-9a3b-c772bf4a311c" providerId="ADAL" clId="{9329612C-6EC9-42D3-A0BB-2684E2FDD1C7}" dt="2023-02-20T00:35:38.951" v="26" actId="20577"/>
        <pc:sldMkLst>
          <pc:docMk/>
          <pc:sldMk cId="290213158" sldId="291"/>
        </pc:sldMkLst>
        <pc:spChg chg="mod">
          <ac:chgData name="Matthieu De Mari" userId="dfb708c9-d8dc-439f-9a3b-c772bf4a311c" providerId="ADAL" clId="{9329612C-6EC9-42D3-A0BB-2684E2FDD1C7}" dt="2023-02-20T00:35:38.951" v="26" actId="20577"/>
          <ac:spMkLst>
            <pc:docMk/>
            <pc:sldMk cId="290213158" sldId="291"/>
            <ac:spMk id="10" creationId="{170DE047-037D-410B-B718-21D0D0CC8837}"/>
          </ac:spMkLst>
        </pc:spChg>
      </pc:sldChg>
      <pc:sldChg chg="modSp mod">
        <pc:chgData name="Matthieu De Mari" userId="dfb708c9-d8dc-439f-9a3b-c772bf4a311c" providerId="ADAL" clId="{9329612C-6EC9-42D3-A0BB-2684E2FDD1C7}" dt="2023-02-20T00:37:37.316" v="97" actId="20577"/>
        <pc:sldMkLst>
          <pc:docMk/>
          <pc:sldMk cId="4179829315" sldId="294"/>
        </pc:sldMkLst>
        <pc:spChg chg="mod">
          <ac:chgData name="Matthieu De Mari" userId="dfb708c9-d8dc-439f-9a3b-c772bf4a311c" providerId="ADAL" clId="{9329612C-6EC9-42D3-A0BB-2684E2FDD1C7}" dt="2023-02-20T00:37:37.316" v="97" actId="20577"/>
          <ac:spMkLst>
            <pc:docMk/>
            <pc:sldMk cId="4179829315" sldId="294"/>
            <ac:spMk id="2" creationId="{347D4DFF-E878-4FA5-A6D3-BFC8F5AC829D}"/>
          </ac:spMkLst>
        </pc:spChg>
      </pc:sldChg>
      <pc:sldChg chg="modSp mod">
        <pc:chgData name="Matthieu De Mari" userId="dfb708c9-d8dc-439f-9a3b-c772bf4a311c" providerId="ADAL" clId="{9329612C-6EC9-42D3-A0BB-2684E2FDD1C7}" dt="2023-02-20T00:37:40.299" v="98"/>
        <pc:sldMkLst>
          <pc:docMk/>
          <pc:sldMk cId="1885656403" sldId="298"/>
        </pc:sldMkLst>
        <pc:spChg chg="mod">
          <ac:chgData name="Matthieu De Mari" userId="dfb708c9-d8dc-439f-9a3b-c772bf4a311c" providerId="ADAL" clId="{9329612C-6EC9-42D3-A0BB-2684E2FDD1C7}" dt="2023-02-20T00:37:40.299" v="98"/>
          <ac:spMkLst>
            <pc:docMk/>
            <pc:sldMk cId="1885656403" sldId="298"/>
            <ac:spMk id="2" creationId="{347D4DFF-E878-4FA5-A6D3-BFC8F5AC829D}"/>
          </ac:spMkLst>
        </pc:spChg>
      </pc:sldChg>
      <pc:sldChg chg="modSp mod">
        <pc:chgData name="Matthieu De Mari" userId="dfb708c9-d8dc-439f-9a3b-c772bf4a311c" providerId="ADAL" clId="{9329612C-6EC9-42D3-A0BB-2684E2FDD1C7}" dt="2023-02-20T00:37:45.701" v="100"/>
        <pc:sldMkLst>
          <pc:docMk/>
          <pc:sldMk cId="3768793426" sldId="299"/>
        </pc:sldMkLst>
        <pc:spChg chg="mod">
          <ac:chgData name="Matthieu De Mari" userId="dfb708c9-d8dc-439f-9a3b-c772bf4a311c" providerId="ADAL" clId="{9329612C-6EC9-42D3-A0BB-2684E2FDD1C7}" dt="2023-02-20T00:37:45.701" v="100"/>
          <ac:spMkLst>
            <pc:docMk/>
            <pc:sldMk cId="3768793426" sldId="299"/>
            <ac:spMk id="2" creationId="{347D4DFF-E878-4FA5-A6D3-BFC8F5AC829D}"/>
          </ac:spMkLst>
        </pc:spChg>
      </pc:sldChg>
      <pc:sldChg chg="modSp mod">
        <pc:chgData name="Matthieu De Mari" userId="dfb708c9-d8dc-439f-9a3b-c772bf4a311c" providerId="ADAL" clId="{9329612C-6EC9-42D3-A0BB-2684E2FDD1C7}" dt="2023-02-20T00:38:12.782" v="102"/>
        <pc:sldMkLst>
          <pc:docMk/>
          <pc:sldMk cId="902380433" sldId="300"/>
        </pc:sldMkLst>
        <pc:spChg chg="mod">
          <ac:chgData name="Matthieu De Mari" userId="dfb708c9-d8dc-439f-9a3b-c772bf4a311c" providerId="ADAL" clId="{9329612C-6EC9-42D3-A0BB-2684E2FDD1C7}" dt="2023-02-20T00:38:12.782" v="102"/>
          <ac:spMkLst>
            <pc:docMk/>
            <pc:sldMk cId="902380433" sldId="300"/>
            <ac:spMk id="2" creationId="{347D4DFF-E878-4FA5-A6D3-BFC8F5AC829D}"/>
          </ac:spMkLst>
        </pc:spChg>
      </pc:sldChg>
      <pc:sldChg chg="modSp mod">
        <pc:chgData name="Matthieu De Mari" userId="dfb708c9-d8dc-439f-9a3b-c772bf4a311c" providerId="ADAL" clId="{9329612C-6EC9-42D3-A0BB-2684E2FDD1C7}" dt="2023-02-20T00:38:32.720" v="104"/>
        <pc:sldMkLst>
          <pc:docMk/>
          <pc:sldMk cId="2202284175" sldId="301"/>
        </pc:sldMkLst>
        <pc:spChg chg="mod">
          <ac:chgData name="Matthieu De Mari" userId="dfb708c9-d8dc-439f-9a3b-c772bf4a311c" providerId="ADAL" clId="{9329612C-6EC9-42D3-A0BB-2684E2FDD1C7}" dt="2023-02-20T00:38:32.720" v="104"/>
          <ac:spMkLst>
            <pc:docMk/>
            <pc:sldMk cId="2202284175" sldId="301"/>
            <ac:spMk id="2" creationId="{347D4DFF-E878-4FA5-A6D3-BFC8F5AC829D}"/>
          </ac:spMkLst>
        </pc:spChg>
      </pc:sldChg>
      <pc:sldChg chg="modSp mod">
        <pc:chgData name="Matthieu De Mari" userId="dfb708c9-d8dc-439f-9a3b-c772bf4a311c" providerId="ADAL" clId="{9329612C-6EC9-42D3-A0BB-2684E2FDD1C7}" dt="2023-02-20T00:38:47.950" v="109"/>
        <pc:sldMkLst>
          <pc:docMk/>
          <pc:sldMk cId="1547433389" sldId="302"/>
        </pc:sldMkLst>
        <pc:spChg chg="mod">
          <ac:chgData name="Matthieu De Mari" userId="dfb708c9-d8dc-439f-9a3b-c772bf4a311c" providerId="ADAL" clId="{9329612C-6EC9-42D3-A0BB-2684E2FDD1C7}" dt="2023-02-20T00:38:47.950" v="109"/>
          <ac:spMkLst>
            <pc:docMk/>
            <pc:sldMk cId="1547433389" sldId="302"/>
            <ac:spMk id="2" creationId="{347D4DFF-E878-4FA5-A6D3-BFC8F5AC829D}"/>
          </ac:spMkLst>
        </pc:spChg>
      </pc:sldChg>
      <pc:sldChg chg="modSp mod">
        <pc:chgData name="Matthieu De Mari" userId="dfb708c9-d8dc-439f-9a3b-c772bf4a311c" providerId="ADAL" clId="{9329612C-6EC9-42D3-A0BB-2684E2FDD1C7}" dt="2023-02-20T00:37:42.762" v="99"/>
        <pc:sldMkLst>
          <pc:docMk/>
          <pc:sldMk cId="3335250243" sldId="303"/>
        </pc:sldMkLst>
        <pc:spChg chg="mod">
          <ac:chgData name="Matthieu De Mari" userId="dfb708c9-d8dc-439f-9a3b-c772bf4a311c" providerId="ADAL" clId="{9329612C-6EC9-42D3-A0BB-2684E2FDD1C7}" dt="2023-02-20T00:37:42.762" v="99"/>
          <ac:spMkLst>
            <pc:docMk/>
            <pc:sldMk cId="3335250243" sldId="303"/>
            <ac:spMk id="2" creationId="{347D4DFF-E878-4FA5-A6D3-BFC8F5AC829D}"/>
          </ac:spMkLst>
        </pc:spChg>
      </pc:sldChg>
      <pc:sldChg chg="modSp mod">
        <pc:chgData name="Matthieu De Mari" userId="dfb708c9-d8dc-439f-9a3b-c772bf4a311c" providerId="ADAL" clId="{9329612C-6EC9-42D3-A0BB-2684E2FDD1C7}" dt="2023-02-20T00:38:10.105" v="101"/>
        <pc:sldMkLst>
          <pc:docMk/>
          <pc:sldMk cId="1813469429" sldId="315"/>
        </pc:sldMkLst>
        <pc:spChg chg="mod">
          <ac:chgData name="Matthieu De Mari" userId="dfb708c9-d8dc-439f-9a3b-c772bf4a311c" providerId="ADAL" clId="{9329612C-6EC9-42D3-A0BB-2684E2FDD1C7}" dt="2023-02-20T00:38:10.105" v="101"/>
          <ac:spMkLst>
            <pc:docMk/>
            <pc:sldMk cId="1813469429" sldId="315"/>
            <ac:spMk id="2" creationId="{347D4DFF-E878-4FA5-A6D3-BFC8F5AC829D}"/>
          </ac:spMkLst>
        </pc:spChg>
      </pc:sldChg>
      <pc:sldChg chg="modSp mod">
        <pc:chgData name="Matthieu De Mari" userId="dfb708c9-d8dc-439f-9a3b-c772bf4a311c" providerId="ADAL" clId="{9329612C-6EC9-42D3-A0BB-2684E2FDD1C7}" dt="2023-02-20T00:38:28.802" v="103"/>
        <pc:sldMkLst>
          <pc:docMk/>
          <pc:sldMk cId="3133188960" sldId="317"/>
        </pc:sldMkLst>
        <pc:spChg chg="mod">
          <ac:chgData name="Matthieu De Mari" userId="dfb708c9-d8dc-439f-9a3b-c772bf4a311c" providerId="ADAL" clId="{9329612C-6EC9-42D3-A0BB-2684E2FDD1C7}" dt="2023-02-20T00:38:28.802" v="103"/>
          <ac:spMkLst>
            <pc:docMk/>
            <pc:sldMk cId="3133188960" sldId="317"/>
            <ac:spMk id="2" creationId="{347D4DFF-E878-4FA5-A6D3-BFC8F5AC829D}"/>
          </ac:spMkLst>
        </pc:spChg>
      </pc:sldChg>
      <pc:sldChg chg="modSp mod">
        <pc:chgData name="Matthieu De Mari" userId="dfb708c9-d8dc-439f-9a3b-c772bf4a311c" providerId="ADAL" clId="{9329612C-6EC9-42D3-A0BB-2684E2FDD1C7}" dt="2023-02-20T00:38:38.229" v="106"/>
        <pc:sldMkLst>
          <pc:docMk/>
          <pc:sldMk cId="3744088925" sldId="332"/>
        </pc:sldMkLst>
        <pc:spChg chg="mod">
          <ac:chgData name="Matthieu De Mari" userId="dfb708c9-d8dc-439f-9a3b-c772bf4a311c" providerId="ADAL" clId="{9329612C-6EC9-42D3-A0BB-2684E2FDD1C7}" dt="2023-02-20T00:38:38.229" v="106"/>
          <ac:spMkLst>
            <pc:docMk/>
            <pc:sldMk cId="3744088925" sldId="332"/>
            <ac:spMk id="2" creationId="{347D4DFF-E878-4FA5-A6D3-BFC8F5AC829D}"/>
          </ac:spMkLst>
        </pc:spChg>
      </pc:sldChg>
      <pc:sldChg chg="modSp mod">
        <pc:chgData name="Matthieu De Mari" userId="dfb708c9-d8dc-439f-9a3b-c772bf4a311c" providerId="ADAL" clId="{9329612C-6EC9-42D3-A0BB-2684E2FDD1C7}" dt="2023-02-20T00:38:35.282" v="105"/>
        <pc:sldMkLst>
          <pc:docMk/>
          <pc:sldMk cId="1824898086" sldId="334"/>
        </pc:sldMkLst>
        <pc:spChg chg="mod">
          <ac:chgData name="Matthieu De Mari" userId="dfb708c9-d8dc-439f-9a3b-c772bf4a311c" providerId="ADAL" clId="{9329612C-6EC9-42D3-A0BB-2684E2FDD1C7}" dt="2023-02-20T00:38:35.282" v="105"/>
          <ac:spMkLst>
            <pc:docMk/>
            <pc:sldMk cId="1824898086" sldId="334"/>
            <ac:spMk id="2" creationId="{347D4DFF-E878-4FA5-A6D3-BFC8F5AC829D}"/>
          </ac:spMkLst>
        </pc:spChg>
      </pc:sldChg>
      <pc:sldChg chg="modSp mod">
        <pc:chgData name="Matthieu De Mari" userId="dfb708c9-d8dc-439f-9a3b-c772bf4a311c" providerId="ADAL" clId="{9329612C-6EC9-42D3-A0BB-2684E2FDD1C7}" dt="2023-02-20T00:41:20.317" v="122" actId="20577"/>
        <pc:sldMkLst>
          <pc:docMk/>
          <pc:sldMk cId="1036081419" sldId="346"/>
        </pc:sldMkLst>
        <pc:spChg chg="mod">
          <ac:chgData name="Matthieu De Mari" userId="dfb708c9-d8dc-439f-9a3b-c772bf4a311c" providerId="ADAL" clId="{9329612C-6EC9-42D3-A0BB-2684E2FDD1C7}" dt="2023-02-20T00:41:20.317" v="122" actId="20577"/>
          <ac:spMkLst>
            <pc:docMk/>
            <pc:sldMk cId="1036081419" sldId="346"/>
            <ac:spMk id="2" creationId="{11A08BA8-9DEC-4471-8590-434E8D8BB4A0}"/>
          </ac:spMkLst>
        </pc:spChg>
      </pc:sldChg>
      <pc:sldChg chg="modSp mod">
        <pc:chgData name="Matthieu De Mari" userId="dfb708c9-d8dc-439f-9a3b-c772bf4a311c" providerId="ADAL" clId="{9329612C-6EC9-42D3-A0BB-2684E2FDD1C7}" dt="2023-02-20T00:34:29.127" v="1" actId="20577"/>
        <pc:sldMkLst>
          <pc:docMk/>
          <pc:sldMk cId="1040156172" sldId="377"/>
        </pc:sldMkLst>
        <pc:spChg chg="mod">
          <ac:chgData name="Matthieu De Mari" userId="dfb708c9-d8dc-439f-9a3b-c772bf4a311c" providerId="ADAL" clId="{9329612C-6EC9-42D3-A0BB-2684E2FDD1C7}" dt="2023-02-20T00:34:29.127" v="1" actId="20577"/>
          <ac:spMkLst>
            <pc:docMk/>
            <pc:sldMk cId="1040156172" sldId="377"/>
            <ac:spMk id="2" creationId="{080CEB46-CC16-4D19-8C2C-AEE9471D8168}"/>
          </ac:spMkLst>
        </pc:spChg>
      </pc:sldChg>
      <pc:sldChg chg="modSp mod">
        <pc:chgData name="Matthieu De Mari" userId="dfb708c9-d8dc-439f-9a3b-c772bf4a311c" providerId="ADAL" clId="{9329612C-6EC9-42D3-A0BB-2684E2FDD1C7}" dt="2023-02-20T00:38:41.380" v="107"/>
        <pc:sldMkLst>
          <pc:docMk/>
          <pc:sldMk cId="2236780210" sldId="378"/>
        </pc:sldMkLst>
        <pc:spChg chg="mod">
          <ac:chgData name="Matthieu De Mari" userId="dfb708c9-d8dc-439f-9a3b-c772bf4a311c" providerId="ADAL" clId="{9329612C-6EC9-42D3-A0BB-2684E2FDD1C7}" dt="2023-02-20T00:38:41.380" v="107"/>
          <ac:spMkLst>
            <pc:docMk/>
            <pc:sldMk cId="2236780210" sldId="378"/>
            <ac:spMk id="2" creationId="{347D4DFF-E878-4FA5-A6D3-BFC8F5AC829D}"/>
          </ac:spMkLst>
        </pc:spChg>
      </pc:sldChg>
      <pc:sldChg chg="modSp mod">
        <pc:chgData name="Matthieu De Mari" userId="dfb708c9-d8dc-439f-9a3b-c772bf4a311c" providerId="ADAL" clId="{9329612C-6EC9-42D3-A0BB-2684E2FDD1C7}" dt="2023-02-20T00:38:45.680" v="108"/>
        <pc:sldMkLst>
          <pc:docMk/>
          <pc:sldMk cId="3686470996" sldId="379"/>
        </pc:sldMkLst>
        <pc:spChg chg="mod">
          <ac:chgData name="Matthieu De Mari" userId="dfb708c9-d8dc-439f-9a3b-c772bf4a311c" providerId="ADAL" clId="{9329612C-6EC9-42D3-A0BB-2684E2FDD1C7}" dt="2023-02-20T00:38:45.680" v="108"/>
          <ac:spMkLst>
            <pc:docMk/>
            <pc:sldMk cId="3686470996" sldId="379"/>
            <ac:spMk id="2" creationId="{347D4DFF-E878-4FA5-A6D3-BFC8F5AC829D}"/>
          </ac:spMkLst>
        </pc:spChg>
      </pc:sldChg>
      <pc:sldChg chg="modSp mod">
        <pc:chgData name="Matthieu De Mari" userId="dfb708c9-d8dc-439f-9a3b-c772bf4a311c" providerId="ADAL" clId="{9329612C-6EC9-42D3-A0BB-2684E2FDD1C7}" dt="2023-02-20T00:40:18.556" v="113" actId="20577"/>
        <pc:sldMkLst>
          <pc:docMk/>
          <pc:sldMk cId="2665897880" sldId="380"/>
        </pc:sldMkLst>
        <pc:spChg chg="mod">
          <ac:chgData name="Matthieu De Mari" userId="dfb708c9-d8dc-439f-9a3b-c772bf4a311c" providerId="ADAL" clId="{9329612C-6EC9-42D3-A0BB-2684E2FDD1C7}" dt="2023-02-20T00:40:18.556" v="113" actId="20577"/>
          <ac:spMkLst>
            <pc:docMk/>
            <pc:sldMk cId="2665897880" sldId="380"/>
            <ac:spMk id="5" creationId="{F6C4A0CD-DF94-4293-8515-E9C4782FF83A}"/>
          </ac:spMkLst>
        </pc:spChg>
      </pc:sldChg>
      <pc:sldChg chg="modSp mod">
        <pc:chgData name="Matthieu De Mari" userId="dfb708c9-d8dc-439f-9a3b-c772bf4a311c" providerId="ADAL" clId="{9329612C-6EC9-42D3-A0BB-2684E2FDD1C7}" dt="2023-02-20T00:41:01.785" v="120" actId="207"/>
        <pc:sldMkLst>
          <pc:docMk/>
          <pc:sldMk cId="1682911312" sldId="391"/>
        </pc:sldMkLst>
        <pc:spChg chg="mod">
          <ac:chgData name="Matthieu De Mari" userId="dfb708c9-d8dc-439f-9a3b-c772bf4a311c" providerId="ADAL" clId="{9329612C-6EC9-42D3-A0BB-2684E2FDD1C7}" dt="2023-02-20T00:41:01.785" v="120" actId="207"/>
          <ac:spMkLst>
            <pc:docMk/>
            <pc:sldMk cId="1682911312" sldId="391"/>
            <ac:spMk id="3" creationId="{C71C8DD6-14D1-44DF-9843-EFEDF44E39A2}"/>
          </ac:spMkLst>
        </pc:spChg>
      </pc:sldChg>
    </pc:docChg>
  </pc:docChgLst>
  <pc:docChgLst>
    <pc:chgData name="Matthieu De Mari" userId="dfb708c9-d8dc-439f-9a3b-c772bf4a311c" providerId="ADAL" clId="{9BFFE26C-92D2-47C5-B336-AAEF7CFF2B74}"/>
    <pc:docChg chg="delSld modSld modSection">
      <pc:chgData name="Matthieu De Mari" userId="dfb708c9-d8dc-439f-9a3b-c772bf4a311c" providerId="ADAL" clId="{9BFFE26C-92D2-47C5-B336-AAEF7CFF2B74}" dt="2023-07-06T06:29:28.984" v="38" actId="20577"/>
      <pc:docMkLst>
        <pc:docMk/>
      </pc:docMkLst>
      <pc:sldChg chg="modSp mod">
        <pc:chgData name="Matthieu De Mari" userId="dfb708c9-d8dc-439f-9a3b-c772bf4a311c" providerId="ADAL" clId="{9BFFE26C-92D2-47C5-B336-AAEF7CFF2B74}" dt="2023-07-06T06:28:19.126" v="8" actId="5793"/>
        <pc:sldMkLst>
          <pc:docMk/>
          <pc:sldMk cId="709624762" sldId="295"/>
        </pc:sldMkLst>
        <pc:spChg chg="mod">
          <ac:chgData name="Matthieu De Mari" userId="dfb708c9-d8dc-439f-9a3b-c772bf4a311c" providerId="ADAL" clId="{9BFFE26C-92D2-47C5-B336-AAEF7CFF2B74}" dt="2023-07-06T06:28:19.126" v="8" actId="5793"/>
          <ac:spMkLst>
            <pc:docMk/>
            <pc:sldMk cId="709624762" sldId="295"/>
            <ac:spMk id="3" creationId="{7BFFC9C4-E364-4C64-8AAD-4A55F7463CC7}"/>
          </ac:spMkLst>
        </pc:spChg>
      </pc:sldChg>
      <pc:sldChg chg="del">
        <pc:chgData name="Matthieu De Mari" userId="dfb708c9-d8dc-439f-9a3b-c772bf4a311c" providerId="ADAL" clId="{9BFFE26C-92D2-47C5-B336-AAEF7CFF2B74}" dt="2023-07-06T06:26:31.826" v="2" actId="47"/>
        <pc:sldMkLst>
          <pc:docMk/>
          <pc:sldMk cId="2278752964" sldId="309"/>
        </pc:sldMkLst>
      </pc:sldChg>
      <pc:sldChg chg="modSp mod">
        <pc:chgData name="Matthieu De Mari" userId="dfb708c9-d8dc-439f-9a3b-c772bf4a311c" providerId="ADAL" clId="{9BFFE26C-92D2-47C5-B336-AAEF7CFF2B74}" dt="2023-07-06T06:27:45.875" v="5" actId="113"/>
        <pc:sldMkLst>
          <pc:docMk/>
          <pc:sldMk cId="3744088925" sldId="332"/>
        </pc:sldMkLst>
        <pc:spChg chg="mod">
          <ac:chgData name="Matthieu De Mari" userId="dfb708c9-d8dc-439f-9a3b-c772bf4a311c" providerId="ADAL" clId="{9BFFE26C-92D2-47C5-B336-AAEF7CFF2B74}" dt="2023-07-06T06:27:45.875" v="5" actId="113"/>
          <ac:spMkLst>
            <pc:docMk/>
            <pc:sldMk cId="3744088925" sldId="332"/>
            <ac:spMk id="3" creationId="{76CFEA00-B8CD-459D-BC6C-323E9F42BB2A}"/>
          </ac:spMkLst>
        </pc:spChg>
      </pc:sldChg>
      <pc:sldChg chg="modSp mod">
        <pc:chgData name="Matthieu De Mari" userId="dfb708c9-d8dc-439f-9a3b-c772bf4a311c" providerId="ADAL" clId="{9BFFE26C-92D2-47C5-B336-AAEF7CFF2B74}" dt="2023-07-06T06:27:43.177" v="4" actId="113"/>
        <pc:sldMkLst>
          <pc:docMk/>
          <pc:sldMk cId="1824898086" sldId="334"/>
        </pc:sldMkLst>
        <pc:spChg chg="mod">
          <ac:chgData name="Matthieu De Mari" userId="dfb708c9-d8dc-439f-9a3b-c772bf4a311c" providerId="ADAL" clId="{9BFFE26C-92D2-47C5-B336-AAEF7CFF2B74}" dt="2023-07-06T06:27:43.177" v="4" actId="113"/>
          <ac:spMkLst>
            <pc:docMk/>
            <pc:sldMk cId="1824898086" sldId="334"/>
            <ac:spMk id="3" creationId="{76CFEA00-B8CD-459D-BC6C-323E9F42BB2A}"/>
          </ac:spMkLst>
        </pc:spChg>
      </pc:sldChg>
      <pc:sldChg chg="modSp mod">
        <pc:chgData name="Matthieu De Mari" userId="dfb708c9-d8dc-439f-9a3b-c772bf4a311c" providerId="ADAL" clId="{9BFFE26C-92D2-47C5-B336-AAEF7CFF2B74}" dt="2023-07-06T06:29:00.635" v="17" actId="20577"/>
        <pc:sldMkLst>
          <pc:docMk/>
          <pc:sldMk cId="3704706604" sldId="335"/>
        </pc:sldMkLst>
        <pc:spChg chg="mod">
          <ac:chgData name="Matthieu De Mari" userId="dfb708c9-d8dc-439f-9a3b-c772bf4a311c" providerId="ADAL" clId="{9BFFE26C-92D2-47C5-B336-AAEF7CFF2B74}" dt="2023-07-06T06:29:00.635" v="17" actId="20577"/>
          <ac:spMkLst>
            <pc:docMk/>
            <pc:sldMk cId="3704706604" sldId="335"/>
            <ac:spMk id="5" creationId="{F6C4A0CD-DF94-4293-8515-E9C4782FF83A}"/>
          </ac:spMkLst>
        </pc:spChg>
      </pc:sldChg>
      <pc:sldChg chg="del">
        <pc:chgData name="Matthieu De Mari" userId="dfb708c9-d8dc-439f-9a3b-c772bf4a311c" providerId="ADAL" clId="{9BFFE26C-92D2-47C5-B336-AAEF7CFF2B74}" dt="2023-07-06T06:25:48.474" v="0" actId="47"/>
        <pc:sldMkLst>
          <pc:docMk/>
          <pc:sldMk cId="503014896" sldId="336"/>
        </pc:sldMkLst>
      </pc:sldChg>
      <pc:sldChg chg="del">
        <pc:chgData name="Matthieu De Mari" userId="dfb708c9-d8dc-439f-9a3b-c772bf4a311c" providerId="ADAL" clId="{9BFFE26C-92D2-47C5-B336-AAEF7CFF2B74}" dt="2023-07-06T06:25:49.592" v="1" actId="47"/>
        <pc:sldMkLst>
          <pc:docMk/>
          <pc:sldMk cId="3607475250" sldId="342"/>
        </pc:sldMkLst>
      </pc:sldChg>
      <pc:sldChg chg="modSp mod">
        <pc:chgData name="Matthieu De Mari" userId="dfb708c9-d8dc-439f-9a3b-c772bf4a311c" providerId="ADAL" clId="{9BFFE26C-92D2-47C5-B336-AAEF7CFF2B74}" dt="2023-07-06T06:27:51.917" v="6" actId="113"/>
        <pc:sldMkLst>
          <pc:docMk/>
          <pc:sldMk cId="2236780210" sldId="378"/>
        </pc:sldMkLst>
        <pc:spChg chg="mod">
          <ac:chgData name="Matthieu De Mari" userId="dfb708c9-d8dc-439f-9a3b-c772bf4a311c" providerId="ADAL" clId="{9BFFE26C-92D2-47C5-B336-AAEF7CFF2B74}" dt="2023-07-06T06:27:51.917" v="6" actId="113"/>
          <ac:spMkLst>
            <pc:docMk/>
            <pc:sldMk cId="2236780210" sldId="378"/>
            <ac:spMk id="3" creationId="{76CFEA00-B8CD-459D-BC6C-323E9F42BB2A}"/>
          </ac:spMkLst>
        </pc:spChg>
      </pc:sldChg>
      <pc:sldChg chg="del">
        <pc:chgData name="Matthieu De Mari" userId="dfb708c9-d8dc-439f-9a3b-c772bf4a311c" providerId="ADAL" clId="{9BFFE26C-92D2-47C5-B336-AAEF7CFF2B74}" dt="2023-07-06T06:27:59.679" v="7" actId="47"/>
        <pc:sldMkLst>
          <pc:docMk/>
          <pc:sldMk cId="3686470996" sldId="379"/>
        </pc:sldMkLst>
      </pc:sldChg>
      <pc:sldChg chg="del">
        <pc:chgData name="Matthieu De Mari" userId="dfb708c9-d8dc-439f-9a3b-c772bf4a311c" providerId="ADAL" clId="{9BFFE26C-92D2-47C5-B336-AAEF7CFF2B74}" dt="2023-07-06T06:27:06.362" v="3" actId="47"/>
        <pc:sldMkLst>
          <pc:docMk/>
          <pc:sldMk cId="3654187078" sldId="383"/>
        </pc:sldMkLst>
      </pc:sldChg>
      <pc:sldChg chg="modSp mod">
        <pc:chgData name="Matthieu De Mari" userId="dfb708c9-d8dc-439f-9a3b-c772bf4a311c" providerId="ADAL" clId="{9BFFE26C-92D2-47C5-B336-AAEF7CFF2B74}" dt="2023-07-06T06:29:28.984" v="38" actId="20577"/>
        <pc:sldMkLst>
          <pc:docMk/>
          <pc:sldMk cId="3051477034" sldId="389"/>
        </pc:sldMkLst>
        <pc:spChg chg="mod">
          <ac:chgData name="Matthieu De Mari" userId="dfb708c9-d8dc-439f-9a3b-c772bf4a311c" providerId="ADAL" clId="{9BFFE26C-92D2-47C5-B336-AAEF7CFF2B74}" dt="2023-07-06T06:29:28.984" v="38" actId="20577"/>
          <ac:spMkLst>
            <pc:docMk/>
            <pc:sldMk cId="3051477034" sldId="389"/>
            <ac:spMk id="5" creationId="{F6C4A0CD-DF94-4293-8515-E9C4782FF83A}"/>
          </ac:spMkLst>
        </pc:spChg>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44E41145-EA7B-461E-B066-B70C851EC688}"/>
    <pc:docChg chg="undo custSel addSld delSld modSld modSection">
      <pc:chgData name="Matthieu De Mari" userId="dfb708c9-d8dc-439f-9a3b-c772bf4a311c" providerId="ADAL" clId="{44E41145-EA7B-461E-B066-B70C851EC688}" dt="2024-02-05T13:09:40.409" v="324" actId="20577"/>
      <pc:docMkLst>
        <pc:docMk/>
      </pc:docMkLst>
      <pc:sldChg chg="modSp mod">
        <pc:chgData name="Matthieu De Mari" userId="dfb708c9-d8dc-439f-9a3b-c772bf4a311c" providerId="ADAL" clId="{44E41145-EA7B-461E-B066-B70C851EC688}" dt="2023-08-29T04:01:17.840" v="1" actId="5793"/>
        <pc:sldMkLst>
          <pc:docMk/>
          <pc:sldMk cId="543657650" sldId="273"/>
        </pc:sldMkLst>
        <pc:spChg chg="mod">
          <ac:chgData name="Matthieu De Mari" userId="dfb708c9-d8dc-439f-9a3b-c772bf4a311c" providerId="ADAL" clId="{44E41145-EA7B-461E-B066-B70C851EC688}" dt="2023-08-29T04:01:17.840" v="1" actId="5793"/>
          <ac:spMkLst>
            <pc:docMk/>
            <pc:sldMk cId="543657650" sldId="273"/>
            <ac:spMk id="3" creationId="{21088ACB-9332-458F-8032-5CED4BC0799F}"/>
          </ac:spMkLst>
        </pc:spChg>
      </pc:sldChg>
      <pc:sldChg chg="modSp mod">
        <pc:chgData name="Matthieu De Mari" userId="dfb708c9-d8dc-439f-9a3b-c772bf4a311c" providerId="ADAL" clId="{44E41145-EA7B-461E-B066-B70C851EC688}" dt="2023-08-29T04:01:26.595" v="2" actId="5793"/>
        <pc:sldMkLst>
          <pc:docMk/>
          <pc:sldMk cId="1852878019" sldId="276"/>
        </pc:sldMkLst>
        <pc:spChg chg="mod">
          <ac:chgData name="Matthieu De Mari" userId="dfb708c9-d8dc-439f-9a3b-c772bf4a311c" providerId="ADAL" clId="{44E41145-EA7B-461E-B066-B70C851EC688}" dt="2023-08-29T04:01:26.595" v="2" actId="5793"/>
          <ac:spMkLst>
            <pc:docMk/>
            <pc:sldMk cId="1852878019" sldId="276"/>
            <ac:spMk id="3" creationId="{79B96908-8D40-4B54-A7CE-722D8E8CF866}"/>
          </ac:spMkLst>
        </pc:spChg>
      </pc:sldChg>
      <pc:sldChg chg="modSp mod">
        <pc:chgData name="Matthieu De Mari" userId="dfb708c9-d8dc-439f-9a3b-c772bf4a311c" providerId="ADAL" clId="{44E41145-EA7B-461E-B066-B70C851EC688}" dt="2023-08-29T04:01:13.566" v="0" actId="5793"/>
        <pc:sldMkLst>
          <pc:docMk/>
          <pc:sldMk cId="355509003" sldId="278"/>
        </pc:sldMkLst>
        <pc:spChg chg="mod">
          <ac:chgData name="Matthieu De Mari" userId="dfb708c9-d8dc-439f-9a3b-c772bf4a311c" providerId="ADAL" clId="{44E41145-EA7B-461E-B066-B70C851EC688}" dt="2023-08-29T04:01:13.566" v="0" actId="5793"/>
          <ac:spMkLst>
            <pc:docMk/>
            <pc:sldMk cId="355509003" sldId="278"/>
            <ac:spMk id="3" creationId="{21088ACB-9332-458F-8032-5CED4BC0799F}"/>
          </ac:spMkLst>
        </pc:spChg>
      </pc:sldChg>
      <pc:sldChg chg="modSp mod">
        <pc:chgData name="Matthieu De Mari" userId="dfb708c9-d8dc-439f-9a3b-c772bf4a311c" providerId="ADAL" clId="{44E41145-EA7B-461E-B066-B70C851EC688}" dt="2023-08-29T04:01:34.041" v="5" actId="5793"/>
        <pc:sldMkLst>
          <pc:docMk/>
          <pc:sldMk cId="3356285317" sldId="289"/>
        </pc:sldMkLst>
        <pc:spChg chg="mod">
          <ac:chgData name="Matthieu De Mari" userId="dfb708c9-d8dc-439f-9a3b-c772bf4a311c" providerId="ADAL" clId="{44E41145-EA7B-461E-B066-B70C851EC688}" dt="2023-08-29T04:01:34.041" v="5" actId="5793"/>
          <ac:spMkLst>
            <pc:docMk/>
            <pc:sldMk cId="3356285317" sldId="289"/>
            <ac:spMk id="3" creationId="{79B96908-8D40-4B54-A7CE-722D8E8CF866}"/>
          </ac:spMkLst>
        </pc:spChg>
      </pc:sldChg>
      <pc:sldChg chg="modSp mod">
        <pc:chgData name="Matthieu De Mari" userId="dfb708c9-d8dc-439f-9a3b-c772bf4a311c" providerId="ADAL" clId="{44E41145-EA7B-461E-B066-B70C851EC688}" dt="2023-08-29T04:01:29.339" v="3" actId="5793"/>
        <pc:sldMkLst>
          <pc:docMk/>
          <pc:sldMk cId="473860244" sldId="290"/>
        </pc:sldMkLst>
        <pc:spChg chg="mod">
          <ac:chgData name="Matthieu De Mari" userId="dfb708c9-d8dc-439f-9a3b-c772bf4a311c" providerId="ADAL" clId="{44E41145-EA7B-461E-B066-B70C851EC688}" dt="2023-08-29T04:01:29.339" v="3" actId="5793"/>
          <ac:spMkLst>
            <pc:docMk/>
            <pc:sldMk cId="473860244" sldId="290"/>
            <ac:spMk id="3" creationId="{79B96908-8D40-4B54-A7CE-722D8E8CF866}"/>
          </ac:spMkLst>
        </pc:spChg>
      </pc:sldChg>
      <pc:sldChg chg="modSp mod">
        <pc:chgData name="Matthieu De Mari" userId="dfb708c9-d8dc-439f-9a3b-c772bf4a311c" providerId="ADAL" clId="{44E41145-EA7B-461E-B066-B70C851EC688}" dt="2023-08-29T04:01:35.640" v="6" actId="5793"/>
        <pc:sldMkLst>
          <pc:docMk/>
          <pc:sldMk cId="290213158" sldId="291"/>
        </pc:sldMkLst>
        <pc:spChg chg="mod">
          <ac:chgData name="Matthieu De Mari" userId="dfb708c9-d8dc-439f-9a3b-c772bf4a311c" providerId="ADAL" clId="{44E41145-EA7B-461E-B066-B70C851EC688}" dt="2023-08-29T04:01:35.640" v="6" actId="5793"/>
          <ac:spMkLst>
            <pc:docMk/>
            <pc:sldMk cId="290213158" sldId="291"/>
            <ac:spMk id="3" creationId="{79B96908-8D40-4B54-A7CE-722D8E8CF866}"/>
          </ac:spMkLst>
        </pc:spChg>
      </pc:sldChg>
      <pc:sldChg chg="modSp mod">
        <pc:chgData name="Matthieu De Mari" userId="dfb708c9-d8dc-439f-9a3b-c772bf4a311c" providerId="ADAL" clId="{44E41145-EA7B-461E-B066-B70C851EC688}" dt="2023-08-29T04:01:46.808" v="8"/>
        <pc:sldMkLst>
          <pc:docMk/>
          <pc:sldMk cId="3717810270" sldId="292"/>
        </pc:sldMkLst>
        <pc:spChg chg="mod">
          <ac:chgData name="Matthieu De Mari" userId="dfb708c9-d8dc-439f-9a3b-c772bf4a311c" providerId="ADAL" clId="{44E41145-EA7B-461E-B066-B70C851EC688}" dt="2023-08-29T04:01:46.808" v="8"/>
          <ac:spMkLst>
            <pc:docMk/>
            <pc:sldMk cId="3717810270" sldId="292"/>
            <ac:spMk id="3" creationId="{79B96908-8D40-4B54-A7CE-722D8E8CF866}"/>
          </ac:spMkLst>
        </pc:spChg>
      </pc:sldChg>
      <pc:sldChg chg="modSp mod">
        <pc:chgData name="Matthieu De Mari" userId="dfb708c9-d8dc-439f-9a3b-c772bf4a311c" providerId="ADAL" clId="{44E41145-EA7B-461E-B066-B70C851EC688}" dt="2023-08-29T04:01:44.153" v="7"/>
        <pc:sldMkLst>
          <pc:docMk/>
          <pc:sldMk cId="2783948156" sldId="293"/>
        </pc:sldMkLst>
        <pc:spChg chg="mod">
          <ac:chgData name="Matthieu De Mari" userId="dfb708c9-d8dc-439f-9a3b-c772bf4a311c" providerId="ADAL" clId="{44E41145-EA7B-461E-B066-B70C851EC688}" dt="2023-08-29T04:01:44.153" v="7"/>
          <ac:spMkLst>
            <pc:docMk/>
            <pc:sldMk cId="2783948156" sldId="293"/>
            <ac:spMk id="3" creationId="{79B96908-8D40-4B54-A7CE-722D8E8CF866}"/>
          </ac:spMkLst>
        </pc:spChg>
      </pc:sldChg>
      <pc:sldChg chg="modSp mod">
        <pc:chgData name="Matthieu De Mari" userId="dfb708c9-d8dc-439f-9a3b-c772bf4a311c" providerId="ADAL" clId="{44E41145-EA7B-461E-B066-B70C851EC688}" dt="2023-08-29T04:01:51.209" v="9" actId="5793"/>
        <pc:sldMkLst>
          <pc:docMk/>
          <pc:sldMk cId="4179829315" sldId="294"/>
        </pc:sldMkLst>
        <pc:spChg chg="mod">
          <ac:chgData name="Matthieu De Mari" userId="dfb708c9-d8dc-439f-9a3b-c772bf4a311c" providerId="ADAL" clId="{44E41145-EA7B-461E-B066-B70C851EC688}" dt="2023-08-29T04:01:51.209" v="9" actId="5793"/>
          <ac:spMkLst>
            <pc:docMk/>
            <pc:sldMk cId="4179829315" sldId="294"/>
            <ac:spMk id="3" creationId="{76CFEA00-B8CD-459D-BC6C-323E9F42BB2A}"/>
          </ac:spMkLst>
        </pc:spChg>
      </pc:sldChg>
      <pc:sldChg chg="modSp mod">
        <pc:chgData name="Matthieu De Mari" userId="dfb708c9-d8dc-439f-9a3b-c772bf4a311c" providerId="ADAL" clId="{44E41145-EA7B-461E-B066-B70C851EC688}" dt="2023-09-06T11:01:05.784" v="311" actId="14100"/>
        <pc:sldMkLst>
          <pc:docMk/>
          <pc:sldMk cId="1885656403" sldId="298"/>
        </pc:sldMkLst>
        <pc:spChg chg="mod">
          <ac:chgData name="Matthieu De Mari" userId="dfb708c9-d8dc-439f-9a3b-c772bf4a311c" providerId="ADAL" clId="{44E41145-EA7B-461E-B066-B70C851EC688}" dt="2023-08-29T04:01:53.347" v="10" actId="5793"/>
          <ac:spMkLst>
            <pc:docMk/>
            <pc:sldMk cId="1885656403" sldId="298"/>
            <ac:spMk id="3" creationId="{76CFEA00-B8CD-459D-BC6C-323E9F42BB2A}"/>
          </ac:spMkLst>
        </pc:spChg>
        <pc:picChg chg="mod">
          <ac:chgData name="Matthieu De Mari" userId="dfb708c9-d8dc-439f-9a3b-c772bf4a311c" providerId="ADAL" clId="{44E41145-EA7B-461E-B066-B70C851EC688}" dt="2023-09-06T11:01:05.784" v="311" actId="14100"/>
          <ac:picMkLst>
            <pc:docMk/>
            <pc:sldMk cId="1885656403" sldId="298"/>
            <ac:picMk id="5" creationId="{39D1736C-C62B-4CBF-844C-2F428C4081D1}"/>
          </ac:picMkLst>
        </pc:picChg>
      </pc:sldChg>
      <pc:sldChg chg="modSp mod">
        <pc:chgData name="Matthieu De Mari" userId="dfb708c9-d8dc-439f-9a3b-c772bf4a311c" providerId="ADAL" clId="{44E41145-EA7B-461E-B066-B70C851EC688}" dt="2023-08-29T04:01:59.422" v="12" actId="5793"/>
        <pc:sldMkLst>
          <pc:docMk/>
          <pc:sldMk cId="3768793426" sldId="299"/>
        </pc:sldMkLst>
        <pc:spChg chg="mod">
          <ac:chgData name="Matthieu De Mari" userId="dfb708c9-d8dc-439f-9a3b-c772bf4a311c" providerId="ADAL" clId="{44E41145-EA7B-461E-B066-B70C851EC688}" dt="2023-08-29T04:01:59.422" v="12" actId="5793"/>
          <ac:spMkLst>
            <pc:docMk/>
            <pc:sldMk cId="3768793426" sldId="299"/>
            <ac:spMk id="3" creationId="{76CFEA00-B8CD-459D-BC6C-323E9F42BB2A}"/>
          </ac:spMkLst>
        </pc:spChg>
      </pc:sldChg>
      <pc:sldChg chg="modSp mod">
        <pc:chgData name="Matthieu De Mari" userId="dfb708c9-d8dc-439f-9a3b-c772bf4a311c" providerId="ADAL" clId="{44E41145-EA7B-461E-B066-B70C851EC688}" dt="2023-08-29T04:02:05.046" v="13" actId="5793"/>
        <pc:sldMkLst>
          <pc:docMk/>
          <pc:sldMk cId="902380433" sldId="300"/>
        </pc:sldMkLst>
        <pc:spChg chg="mod">
          <ac:chgData name="Matthieu De Mari" userId="dfb708c9-d8dc-439f-9a3b-c772bf4a311c" providerId="ADAL" clId="{44E41145-EA7B-461E-B066-B70C851EC688}" dt="2023-08-29T04:02:05.046" v="13" actId="5793"/>
          <ac:spMkLst>
            <pc:docMk/>
            <pc:sldMk cId="902380433" sldId="300"/>
            <ac:spMk id="3" creationId="{76CFEA00-B8CD-459D-BC6C-323E9F42BB2A}"/>
          </ac:spMkLst>
        </pc:spChg>
      </pc:sldChg>
      <pc:sldChg chg="modSp mod">
        <pc:chgData name="Matthieu De Mari" userId="dfb708c9-d8dc-439f-9a3b-c772bf4a311c" providerId="ADAL" clId="{44E41145-EA7B-461E-B066-B70C851EC688}" dt="2023-08-29T04:02:13.079" v="15" actId="5793"/>
        <pc:sldMkLst>
          <pc:docMk/>
          <pc:sldMk cId="2202284175" sldId="301"/>
        </pc:sldMkLst>
        <pc:spChg chg="mod">
          <ac:chgData name="Matthieu De Mari" userId="dfb708c9-d8dc-439f-9a3b-c772bf4a311c" providerId="ADAL" clId="{44E41145-EA7B-461E-B066-B70C851EC688}" dt="2023-08-29T04:02:13.079" v="15" actId="5793"/>
          <ac:spMkLst>
            <pc:docMk/>
            <pc:sldMk cId="2202284175" sldId="301"/>
            <ac:spMk id="3" creationId="{76CFEA00-B8CD-459D-BC6C-323E9F42BB2A}"/>
          </ac:spMkLst>
        </pc:spChg>
      </pc:sldChg>
      <pc:sldChg chg="modSp mod">
        <pc:chgData name="Matthieu De Mari" userId="dfb708c9-d8dc-439f-9a3b-c772bf4a311c" providerId="ADAL" clId="{44E41145-EA7B-461E-B066-B70C851EC688}" dt="2023-08-29T04:02:22.259" v="19" actId="5793"/>
        <pc:sldMkLst>
          <pc:docMk/>
          <pc:sldMk cId="1547433389" sldId="302"/>
        </pc:sldMkLst>
        <pc:spChg chg="mod">
          <ac:chgData name="Matthieu De Mari" userId="dfb708c9-d8dc-439f-9a3b-c772bf4a311c" providerId="ADAL" clId="{44E41145-EA7B-461E-B066-B70C851EC688}" dt="2023-08-29T04:02:22.259" v="19" actId="5793"/>
          <ac:spMkLst>
            <pc:docMk/>
            <pc:sldMk cId="1547433389" sldId="302"/>
            <ac:spMk id="3" creationId="{76CFEA00-B8CD-459D-BC6C-323E9F42BB2A}"/>
          </ac:spMkLst>
        </pc:spChg>
      </pc:sldChg>
      <pc:sldChg chg="addSp delSp modSp mod">
        <pc:chgData name="Matthieu De Mari" userId="dfb708c9-d8dc-439f-9a3b-c772bf4a311c" providerId="ADAL" clId="{44E41145-EA7B-461E-B066-B70C851EC688}" dt="2023-09-06T11:01:15.290" v="314"/>
        <pc:sldMkLst>
          <pc:docMk/>
          <pc:sldMk cId="3335250243" sldId="303"/>
        </pc:sldMkLst>
        <pc:spChg chg="mod">
          <ac:chgData name="Matthieu De Mari" userId="dfb708c9-d8dc-439f-9a3b-c772bf4a311c" providerId="ADAL" clId="{44E41145-EA7B-461E-B066-B70C851EC688}" dt="2023-08-29T04:01:55.213" v="11" actId="5793"/>
          <ac:spMkLst>
            <pc:docMk/>
            <pc:sldMk cId="3335250243" sldId="303"/>
            <ac:spMk id="3" creationId="{76CFEA00-B8CD-459D-BC6C-323E9F42BB2A}"/>
          </ac:spMkLst>
        </pc:spChg>
        <pc:picChg chg="del mod">
          <ac:chgData name="Matthieu De Mari" userId="dfb708c9-d8dc-439f-9a3b-c772bf4a311c" providerId="ADAL" clId="{44E41145-EA7B-461E-B066-B70C851EC688}" dt="2023-09-06T11:01:15.051" v="313" actId="478"/>
          <ac:picMkLst>
            <pc:docMk/>
            <pc:sldMk cId="3335250243" sldId="303"/>
            <ac:picMk id="4" creationId="{5BD07536-C0A9-4F82-A2F0-8B7226D65B45}"/>
          </ac:picMkLst>
        </pc:picChg>
        <pc:picChg chg="add mod">
          <ac:chgData name="Matthieu De Mari" userId="dfb708c9-d8dc-439f-9a3b-c772bf4a311c" providerId="ADAL" clId="{44E41145-EA7B-461E-B066-B70C851EC688}" dt="2023-09-06T11:01:15.290" v="314"/>
          <ac:picMkLst>
            <pc:docMk/>
            <pc:sldMk cId="3335250243" sldId="303"/>
            <ac:picMk id="6" creationId="{FEA44CC0-6CBA-A32C-81FF-61B4BEA83369}"/>
          </ac:picMkLst>
        </pc:picChg>
      </pc:sldChg>
      <pc:sldChg chg="modSp mod">
        <pc:chgData name="Matthieu De Mari" userId="dfb708c9-d8dc-439f-9a3b-c772bf4a311c" providerId="ADAL" clId="{44E41145-EA7B-461E-B066-B70C851EC688}" dt="2023-08-29T04:01:31.070" v="4" actId="5793"/>
        <pc:sldMkLst>
          <pc:docMk/>
          <pc:sldMk cId="349456406" sldId="305"/>
        </pc:sldMkLst>
        <pc:spChg chg="mod">
          <ac:chgData name="Matthieu De Mari" userId="dfb708c9-d8dc-439f-9a3b-c772bf4a311c" providerId="ADAL" clId="{44E41145-EA7B-461E-B066-B70C851EC688}" dt="2023-08-29T04:01:31.070" v="4" actId="5793"/>
          <ac:spMkLst>
            <pc:docMk/>
            <pc:sldMk cId="349456406" sldId="305"/>
            <ac:spMk id="3" creationId="{79B96908-8D40-4B54-A7CE-722D8E8CF866}"/>
          </ac:spMkLst>
        </pc:spChg>
      </pc:sldChg>
      <pc:sldChg chg="modSp mod">
        <pc:chgData name="Matthieu De Mari" userId="dfb708c9-d8dc-439f-9a3b-c772bf4a311c" providerId="ADAL" clId="{44E41145-EA7B-461E-B066-B70C851EC688}" dt="2023-08-29T04:02:11.279" v="14" actId="5793"/>
        <pc:sldMkLst>
          <pc:docMk/>
          <pc:sldMk cId="3133188960" sldId="317"/>
        </pc:sldMkLst>
        <pc:spChg chg="mod">
          <ac:chgData name="Matthieu De Mari" userId="dfb708c9-d8dc-439f-9a3b-c772bf4a311c" providerId="ADAL" clId="{44E41145-EA7B-461E-B066-B70C851EC688}" dt="2023-08-29T04:02:11.279" v="14" actId="5793"/>
          <ac:spMkLst>
            <pc:docMk/>
            <pc:sldMk cId="3133188960" sldId="317"/>
            <ac:spMk id="3" creationId="{76CFEA00-B8CD-459D-BC6C-323E9F42BB2A}"/>
          </ac:spMkLst>
        </pc:spChg>
      </pc:sldChg>
      <pc:sldChg chg="modSp mod">
        <pc:chgData name="Matthieu De Mari" userId="dfb708c9-d8dc-439f-9a3b-c772bf4a311c" providerId="ADAL" clId="{44E41145-EA7B-461E-B066-B70C851EC688}" dt="2023-08-29T04:02:17.134" v="17" actId="5793"/>
        <pc:sldMkLst>
          <pc:docMk/>
          <pc:sldMk cId="3744088925" sldId="332"/>
        </pc:sldMkLst>
        <pc:spChg chg="mod">
          <ac:chgData name="Matthieu De Mari" userId="dfb708c9-d8dc-439f-9a3b-c772bf4a311c" providerId="ADAL" clId="{44E41145-EA7B-461E-B066-B70C851EC688}" dt="2023-08-29T04:02:17.134" v="17" actId="5793"/>
          <ac:spMkLst>
            <pc:docMk/>
            <pc:sldMk cId="3744088925" sldId="332"/>
            <ac:spMk id="3" creationId="{76CFEA00-B8CD-459D-BC6C-323E9F42BB2A}"/>
          </ac:spMkLst>
        </pc:spChg>
      </pc:sldChg>
      <pc:sldChg chg="modSp mod">
        <pc:chgData name="Matthieu De Mari" userId="dfb708c9-d8dc-439f-9a3b-c772bf4a311c" providerId="ADAL" clId="{44E41145-EA7B-461E-B066-B70C851EC688}" dt="2023-08-29T04:02:15.082" v="16" actId="5793"/>
        <pc:sldMkLst>
          <pc:docMk/>
          <pc:sldMk cId="1824898086" sldId="334"/>
        </pc:sldMkLst>
        <pc:spChg chg="mod">
          <ac:chgData name="Matthieu De Mari" userId="dfb708c9-d8dc-439f-9a3b-c772bf4a311c" providerId="ADAL" clId="{44E41145-EA7B-461E-B066-B70C851EC688}" dt="2023-08-29T04:02:15.082" v="16" actId="5793"/>
          <ac:spMkLst>
            <pc:docMk/>
            <pc:sldMk cId="1824898086" sldId="334"/>
            <ac:spMk id="3" creationId="{76CFEA00-B8CD-459D-BC6C-323E9F42BB2A}"/>
          </ac:spMkLst>
        </pc:spChg>
      </pc:sldChg>
      <pc:sldChg chg="modSp mod">
        <pc:chgData name="Matthieu De Mari" userId="dfb708c9-d8dc-439f-9a3b-c772bf4a311c" providerId="ADAL" clId="{44E41145-EA7B-461E-B066-B70C851EC688}" dt="2023-08-29T04:05:28.857" v="106" actId="27636"/>
        <pc:sldMkLst>
          <pc:docMk/>
          <pc:sldMk cId="3704706604" sldId="335"/>
        </pc:sldMkLst>
        <pc:spChg chg="mod">
          <ac:chgData name="Matthieu De Mari" userId="dfb708c9-d8dc-439f-9a3b-c772bf4a311c" providerId="ADAL" clId="{44E41145-EA7B-461E-B066-B70C851EC688}" dt="2023-08-29T04:05:28.857" v="106" actId="27636"/>
          <ac:spMkLst>
            <pc:docMk/>
            <pc:sldMk cId="3704706604" sldId="335"/>
            <ac:spMk id="5" creationId="{F6C4A0CD-DF94-4293-8515-E9C4782FF83A}"/>
          </ac:spMkLst>
        </pc:spChg>
      </pc:sldChg>
      <pc:sldChg chg="modSp mod">
        <pc:chgData name="Matthieu De Mari" userId="dfb708c9-d8dc-439f-9a3b-c772bf4a311c" providerId="ADAL" clId="{44E41145-EA7B-461E-B066-B70C851EC688}" dt="2024-02-05T13:09:02.307" v="318" actId="115"/>
        <pc:sldMkLst>
          <pc:docMk/>
          <pc:sldMk cId="3000047863" sldId="341"/>
        </pc:sldMkLst>
        <pc:spChg chg="mod">
          <ac:chgData name="Matthieu De Mari" userId="dfb708c9-d8dc-439f-9a3b-c772bf4a311c" providerId="ADAL" clId="{44E41145-EA7B-461E-B066-B70C851EC688}" dt="2024-02-05T13:09:02.307" v="318" actId="115"/>
          <ac:spMkLst>
            <pc:docMk/>
            <pc:sldMk cId="3000047863" sldId="341"/>
            <ac:spMk id="3" creationId="{869A4926-5DDA-4BB9-A3AA-79B0579DD3D9}"/>
          </ac:spMkLst>
        </pc:spChg>
      </pc:sldChg>
      <pc:sldChg chg="modSp mod">
        <pc:chgData name="Matthieu De Mari" userId="dfb708c9-d8dc-439f-9a3b-c772bf4a311c" providerId="ADAL" clId="{44E41145-EA7B-461E-B066-B70C851EC688}" dt="2023-08-29T04:02:38.167" v="34" actId="20577"/>
        <pc:sldMkLst>
          <pc:docMk/>
          <pc:sldMk cId="2202386436" sldId="343"/>
        </pc:sldMkLst>
        <pc:spChg chg="mod">
          <ac:chgData name="Matthieu De Mari" userId="dfb708c9-d8dc-439f-9a3b-c772bf4a311c" providerId="ADAL" clId="{44E41145-EA7B-461E-B066-B70C851EC688}" dt="2023-08-29T04:02:38.167" v="34" actId="20577"/>
          <ac:spMkLst>
            <pc:docMk/>
            <pc:sldMk cId="2202386436" sldId="343"/>
            <ac:spMk id="3" creationId="{869A4926-5DDA-4BB9-A3AA-79B0579DD3D9}"/>
          </ac:spMkLst>
        </pc:spChg>
      </pc:sldChg>
      <pc:sldChg chg="del">
        <pc:chgData name="Matthieu De Mari" userId="dfb708c9-d8dc-439f-9a3b-c772bf4a311c" providerId="ADAL" clId="{44E41145-EA7B-461E-B066-B70C851EC688}" dt="2023-08-29T04:03:01.934" v="35" actId="47"/>
        <pc:sldMkLst>
          <pc:docMk/>
          <pc:sldMk cId="1008855396" sldId="352"/>
        </pc:sldMkLst>
      </pc:sldChg>
      <pc:sldChg chg="modSp">
        <pc:chgData name="Matthieu De Mari" userId="dfb708c9-d8dc-439f-9a3b-c772bf4a311c" providerId="ADAL" clId="{44E41145-EA7B-461E-B066-B70C851EC688}" dt="2023-08-29T04:03:04.671" v="36" actId="5793"/>
        <pc:sldMkLst>
          <pc:docMk/>
          <pc:sldMk cId="1005123530" sldId="353"/>
        </pc:sldMkLst>
        <pc:spChg chg="mod">
          <ac:chgData name="Matthieu De Mari" userId="dfb708c9-d8dc-439f-9a3b-c772bf4a311c" providerId="ADAL" clId="{44E41145-EA7B-461E-B066-B70C851EC688}" dt="2023-08-29T04:03:04.671" v="36" actId="5793"/>
          <ac:spMkLst>
            <pc:docMk/>
            <pc:sldMk cId="1005123530" sldId="353"/>
            <ac:spMk id="3" creationId="{EDFE16E6-312D-4788-B5B6-0F98F5C98CDC}"/>
          </ac:spMkLst>
        </pc:spChg>
      </pc:sldChg>
      <pc:sldChg chg="modSp">
        <pc:chgData name="Matthieu De Mari" userId="dfb708c9-d8dc-439f-9a3b-c772bf4a311c" providerId="ADAL" clId="{44E41145-EA7B-461E-B066-B70C851EC688}" dt="2023-08-29T04:03:06.227" v="37" actId="5793"/>
        <pc:sldMkLst>
          <pc:docMk/>
          <pc:sldMk cId="304430080" sldId="354"/>
        </pc:sldMkLst>
        <pc:spChg chg="mod">
          <ac:chgData name="Matthieu De Mari" userId="dfb708c9-d8dc-439f-9a3b-c772bf4a311c" providerId="ADAL" clId="{44E41145-EA7B-461E-B066-B70C851EC688}" dt="2023-08-29T04:03:06.227" v="37" actId="5793"/>
          <ac:spMkLst>
            <pc:docMk/>
            <pc:sldMk cId="304430080" sldId="354"/>
            <ac:spMk id="3" creationId="{EDFE16E6-312D-4788-B5B6-0F98F5C98CDC}"/>
          </ac:spMkLst>
        </pc:spChg>
      </pc:sldChg>
      <pc:sldChg chg="modSp mod">
        <pc:chgData name="Matthieu De Mari" userId="dfb708c9-d8dc-439f-9a3b-c772bf4a311c" providerId="ADAL" clId="{44E41145-EA7B-461E-B066-B70C851EC688}" dt="2023-08-29T04:03:51.476" v="42" actId="20577"/>
        <pc:sldMkLst>
          <pc:docMk/>
          <pc:sldMk cId="1543635220" sldId="363"/>
        </pc:sldMkLst>
        <pc:spChg chg="mod">
          <ac:chgData name="Matthieu De Mari" userId="dfb708c9-d8dc-439f-9a3b-c772bf4a311c" providerId="ADAL" clId="{44E41145-EA7B-461E-B066-B70C851EC688}" dt="2023-08-29T04:03:51.476" v="42" actId="20577"/>
          <ac:spMkLst>
            <pc:docMk/>
            <pc:sldMk cId="1543635220" sldId="363"/>
            <ac:spMk id="3" creationId="{7BFFC9C4-E364-4C64-8AAD-4A55F7463CC7}"/>
          </ac:spMkLst>
        </pc:spChg>
      </pc:sldChg>
      <pc:sldChg chg="modSp mod">
        <pc:chgData name="Matthieu De Mari" userId="dfb708c9-d8dc-439f-9a3b-c772bf4a311c" providerId="ADAL" clId="{44E41145-EA7B-461E-B066-B70C851EC688}" dt="2023-08-29T04:03:55.884" v="43" actId="5793"/>
        <pc:sldMkLst>
          <pc:docMk/>
          <pc:sldMk cId="467323081" sldId="364"/>
        </pc:sldMkLst>
        <pc:spChg chg="mod">
          <ac:chgData name="Matthieu De Mari" userId="dfb708c9-d8dc-439f-9a3b-c772bf4a311c" providerId="ADAL" clId="{44E41145-EA7B-461E-B066-B70C851EC688}" dt="2023-08-29T04:03:55.884" v="43" actId="5793"/>
          <ac:spMkLst>
            <pc:docMk/>
            <pc:sldMk cId="467323081" sldId="364"/>
            <ac:spMk id="3" creationId="{7BFFC9C4-E364-4C64-8AAD-4A55F7463CC7}"/>
          </ac:spMkLst>
        </pc:spChg>
      </pc:sldChg>
      <pc:sldChg chg="modSp mod">
        <pc:chgData name="Matthieu De Mari" userId="dfb708c9-d8dc-439f-9a3b-c772bf4a311c" providerId="ADAL" clId="{44E41145-EA7B-461E-B066-B70C851EC688}" dt="2023-08-29T04:04:45.407" v="71" actId="20577"/>
        <pc:sldMkLst>
          <pc:docMk/>
          <pc:sldMk cId="2557491043" sldId="365"/>
        </pc:sldMkLst>
        <pc:spChg chg="mod">
          <ac:chgData name="Matthieu De Mari" userId="dfb708c9-d8dc-439f-9a3b-c772bf4a311c" providerId="ADAL" clId="{44E41145-EA7B-461E-B066-B70C851EC688}" dt="2023-08-29T04:04:45.407" v="71" actId="20577"/>
          <ac:spMkLst>
            <pc:docMk/>
            <pc:sldMk cId="2557491043" sldId="365"/>
            <ac:spMk id="3" creationId="{7BFFC9C4-E364-4C64-8AAD-4A55F7463CC7}"/>
          </ac:spMkLst>
        </pc:spChg>
      </pc:sldChg>
      <pc:sldChg chg="modSp mod">
        <pc:chgData name="Matthieu De Mari" userId="dfb708c9-d8dc-439f-9a3b-c772bf4a311c" providerId="ADAL" clId="{44E41145-EA7B-461E-B066-B70C851EC688}" dt="2023-08-29T04:03:36.494" v="41" actId="5793"/>
        <pc:sldMkLst>
          <pc:docMk/>
          <pc:sldMk cId="30137941" sldId="366"/>
        </pc:sldMkLst>
        <pc:spChg chg="mod">
          <ac:chgData name="Matthieu De Mari" userId="dfb708c9-d8dc-439f-9a3b-c772bf4a311c" providerId="ADAL" clId="{44E41145-EA7B-461E-B066-B70C851EC688}" dt="2023-08-29T04:03:36.494" v="41" actId="5793"/>
          <ac:spMkLst>
            <pc:docMk/>
            <pc:sldMk cId="30137941" sldId="366"/>
            <ac:spMk id="3" creationId="{7BFFC9C4-E364-4C64-8AAD-4A55F7463CC7}"/>
          </ac:spMkLst>
        </pc:spChg>
      </pc:sldChg>
      <pc:sldChg chg="modSp mod">
        <pc:chgData name="Matthieu De Mari" userId="dfb708c9-d8dc-439f-9a3b-c772bf4a311c" providerId="ADAL" clId="{44E41145-EA7B-461E-B066-B70C851EC688}" dt="2023-08-29T04:04:21.780" v="63" actId="20577"/>
        <pc:sldMkLst>
          <pc:docMk/>
          <pc:sldMk cId="2759705435" sldId="367"/>
        </pc:sldMkLst>
        <pc:spChg chg="mod">
          <ac:chgData name="Matthieu De Mari" userId="dfb708c9-d8dc-439f-9a3b-c772bf4a311c" providerId="ADAL" clId="{44E41145-EA7B-461E-B066-B70C851EC688}" dt="2023-08-29T04:04:21.780" v="63" actId="20577"/>
          <ac:spMkLst>
            <pc:docMk/>
            <pc:sldMk cId="2759705435" sldId="367"/>
            <ac:spMk id="3" creationId="{7BFFC9C4-E364-4C64-8AAD-4A55F7463CC7}"/>
          </ac:spMkLst>
        </pc:spChg>
      </pc:sldChg>
      <pc:sldChg chg="modSp mod">
        <pc:chgData name="Matthieu De Mari" userId="dfb708c9-d8dc-439f-9a3b-c772bf4a311c" providerId="ADAL" clId="{44E41145-EA7B-461E-B066-B70C851EC688}" dt="2024-02-05T13:09:40.409" v="324" actId="20577"/>
        <pc:sldMkLst>
          <pc:docMk/>
          <pc:sldMk cId="2979488587" sldId="369"/>
        </pc:sldMkLst>
        <pc:spChg chg="mod">
          <ac:chgData name="Matthieu De Mari" userId="dfb708c9-d8dc-439f-9a3b-c772bf4a311c" providerId="ADAL" clId="{44E41145-EA7B-461E-B066-B70C851EC688}" dt="2024-02-05T13:09:40.409" v="324" actId="20577"/>
          <ac:spMkLst>
            <pc:docMk/>
            <pc:sldMk cId="2979488587" sldId="369"/>
            <ac:spMk id="7" creationId="{3321B588-37A7-49E1-AAD9-D672AFC4F888}"/>
          </ac:spMkLst>
        </pc:spChg>
      </pc:sldChg>
      <pc:sldChg chg="modSp mod">
        <pc:chgData name="Matthieu De Mari" userId="dfb708c9-d8dc-439f-9a3b-c772bf4a311c" providerId="ADAL" clId="{44E41145-EA7B-461E-B066-B70C851EC688}" dt="2023-08-29T04:04:17.966" v="54" actId="5793"/>
        <pc:sldMkLst>
          <pc:docMk/>
          <pc:sldMk cId="954723006" sldId="371"/>
        </pc:sldMkLst>
        <pc:spChg chg="mod">
          <ac:chgData name="Matthieu De Mari" userId="dfb708c9-d8dc-439f-9a3b-c772bf4a311c" providerId="ADAL" clId="{44E41145-EA7B-461E-B066-B70C851EC688}" dt="2023-08-29T04:04:17.966" v="54" actId="5793"/>
          <ac:spMkLst>
            <pc:docMk/>
            <pc:sldMk cId="954723006" sldId="371"/>
            <ac:spMk id="3" creationId="{7BFFC9C4-E364-4C64-8AAD-4A55F7463CC7}"/>
          </ac:spMkLst>
        </pc:spChg>
      </pc:sldChg>
      <pc:sldChg chg="modSp mod">
        <pc:chgData name="Matthieu De Mari" userId="dfb708c9-d8dc-439f-9a3b-c772bf4a311c" providerId="ADAL" clId="{44E41145-EA7B-461E-B066-B70C851EC688}" dt="2023-08-29T04:04:24.646" v="64"/>
        <pc:sldMkLst>
          <pc:docMk/>
          <pc:sldMk cId="3074715825" sldId="374"/>
        </pc:sldMkLst>
        <pc:spChg chg="mod">
          <ac:chgData name="Matthieu De Mari" userId="dfb708c9-d8dc-439f-9a3b-c772bf4a311c" providerId="ADAL" clId="{44E41145-EA7B-461E-B066-B70C851EC688}" dt="2023-08-29T04:04:24.646" v="64"/>
          <ac:spMkLst>
            <pc:docMk/>
            <pc:sldMk cId="3074715825" sldId="374"/>
            <ac:spMk id="3" creationId="{7BFFC9C4-E364-4C64-8AAD-4A55F7463CC7}"/>
          </ac:spMkLst>
        </pc:spChg>
      </pc:sldChg>
      <pc:sldChg chg="modSp mod">
        <pc:chgData name="Matthieu De Mari" userId="dfb708c9-d8dc-439f-9a3b-c772bf4a311c" providerId="ADAL" clId="{44E41145-EA7B-461E-B066-B70C851EC688}" dt="2023-08-29T04:08:54.088" v="310"/>
        <pc:sldMkLst>
          <pc:docMk/>
          <pc:sldMk cId="1113800729" sldId="376"/>
        </pc:sldMkLst>
        <pc:spChg chg="mod">
          <ac:chgData name="Matthieu De Mari" userId="dfb708c9-d8dc-439f-9a3b-c772bf4a311c" providerId="ADAL" clId="{44E41145-EA7B-461E-B066-B70C851EC688}" dt="2023-08-29T04:08:54.088" v="310"/>
          <ac:spMkLst>
            <pc:docMk/>
            <pc:sldMk cId="1113800729" sldId="376"/>
            <ac:spMk id="5" creationId="{F6C4A0CD-DF94-4293-8515-E9C4782FF83A}"/>
          </ac:spMkLst>
        </pc:spChg>
      </pc:sldChg>
      <pc:sldChg chg="modSp mod">
        <pc:chgData name="Matthieu De Mari" userId="dfb708c9-d8dc-439f-9a3b-c772bf4a311c" providerId="ADAL" clId="{44E41145-EA7B-461E-B066-B70C851EC688}" dt="2023-08-29T04:02:19.493" v="18" actId="5793"/>
        <pc:sldMkLst>
          <pc:docMk/>
          <pc:sldMk cId="2236780210" sldId="378"/>
        </pc:sldMkLst>
        <pc:spChg chg="mod">
          <ac:chgData name="Matthieu De Mari" userId="dfb708c9-d8dc-439f-9a3b-c772bf4a311c" providerId="ADAL" clId="{44E41145-EA7B-461E-B066-B70C851EC688}" dt="2023-08-29T04:02:19.493" v="18" actId="5793"/>
          <ac:spMkLst>
            <pc:docMk/>
            <pc:sldMk cId="2236780210" sldId="378"/>
            <ac:spMk id="3" creationId="{76CFEA00-B8CD-459D-BC6C-323E9F42BB2A}"/>
          </ac:spMkLst>
        </pc:spChg>
      </pc:sldChg>
      <pc:sldChg chg="modSp mod">
        <pc:chgData name="Matthieu De Mari" userId="dfb708c9-d8dc-439f-9a3b-c772bf4a311c" providerId="ADAL" clId="{44E41145-EA7B-461E-B066-B70C851EC688}" dt="2023-08-29T04:08:47.623" v="309" actId="20577"/>
        <pc:sldMkLst>
          <pc:docMk/>
          <pc:sldMk cId="2665897880" sldId="380"/>
        </pc:sldMkLst>
        <pc:spChg chg="mod">
          <ac:chgData name="Matthieu De Mari" userId="dfb708c9-d8dc-439f-9a3b-c772bf4a311c" providerId="ADAL" clId="{44E41145-EA7B-461E-B066-B70C851EC688}" dt="2023-08-29T04:08:47.623" v="309" actId="20577"/>
          <ac:spMkLst>
            <pc:docMk/>
            <pc:sldMk cId="2665897880" sldId="380"/>
            <ac:spMk id="5" creationId="{F6C4A0CD-DF94-4293-8515-E9C4782FF83A}"/>
          </ac:spMkLst>
        </pc:spChg>
      </pc:sldChg>
      <pc:sldChg chg="modSp mod">
        <pc:chgData name="Matthieu De Mari" userId="dfb708c9-d8dc-439f-9a3b-c772bf4a311c" providerId="ADAL" clId="{44E41145-EA7B-461E-B066-B70C851EC688}" dt="2023-08-29T04:03:58.966" v="44" actId="5793"/>
        <pc:sldMkLst>
          <pc:docMk/>
          <pc:sldMk cId="2609241577" sldId="385"/>
        </pc:sldMkLst>
        <pc:spChg chg="mod">
          <ac:chgData name="Matthieu De Mari" userId="dfb708c9-d8dc-439f-9a3b-c772bf4a311c" providerId="ADAL" clId="{44E41145-EA7B-461E-B066-B70C851EC688}" dt="2023-08-29T04:03:58.966" v="44" actId="5793"/>
          <ac:spMkLst>
            <pc:docMk/>
            <pc:sldMk cId="2609241577" sldId="385"/>
            <ac:spMk id="3" creationId="{7BFFC9C4-E364-4C64-8AAD-4A55F7463CC7}"/>
          </ac:spMkLst>
        </pc:spChg>
      </pc:sldChg>
      <pc:sldChg chg="modSp mod">
        <pc:chgData name="Matthieu De Mari" userId="dfb708c9-d8dc-439f-9a3b-c772bf4a311c" providerId="ADAL" clId="{44E41145-EA7B-461E-B066-B70C851EC688}" dt="2023-08-29T04:06:41.351" v="214" actId="20577"/>
        <pc:sldMkLst>
          <pc:docMk/>
          <pc:sldMk cId="2448415676" sldId="387"/>
        </pc:sldMkLst>
        <pc:spChg chg="mod">
          <ac:chgData name="Matthieu De Mari" userId="dfb708c9-d8dc-439f-9a3b-c772bf4a311c" providerId="ADAL" clId="{44E41145-EA7B-461E-B066-B70C851EC688}" dt="2023-08-29T04:06:41.351" v="214" actId="20577"/>
          <ac:spMkLst>
            <pc:docMk/>
            <pc:sldMk cId="2448415676" sldId="387"/>
            <ac:spMk id="5" creationId="{F6C4A0CD-DF94-4293-8515-E9C4782FF83A}"/>
          </ac:spMkLst>
        </pc:spChg>
      </pc:sldChg>
      <pc:sldChg chg="modSp mod">
        <pc:chgData name="Matthieu De Mari" userId="dfb708c9-d8dc-439f-9a3b-c772bf4a311c" providerId="ADAL" clId="{44E41145-EA7B-461E-B066-B70C851EC688}" dt="2023-08-29T04:07:34.923" v="247" actId="20577"/>
        <pc:sldMkLst>
          <pc:docMk/>
          <pc:sldMk cId="3051477034" sldId="389"/>
        </pc:sldMkLst>
        <pc:spChg chg="mod">
          <ac:chgData name="Matthieu De Mari" userId="dfb708c9-d8dc-439f-9a3b-c772bf4a311c" providerId="ADAL" clId="{44E41145-EA7B-461E-B066-B70C851EC688}" dt="2023-08-29T04:07:34.923" v="247" actId="20577"/>
          <ac:spMkLst>
            <pc:docMk/>
            <pc:sldMk cId="3051477034" sldId="389"/>
            <ac:spMk id="5" creationId="{F6C4A0CD-DF94-4293-8515-E9C4782FF83A}"/>
          </ac:spMkLst>
        </pc:spChg>
      </pc:sldChg>
      <pc:sldChg chg="modSp mod">
        <pc:chgData name="Matthieu De Mari" userId="dfb708c9-d8dc-439f-9a3b-c772bf4a311c" providerId="ADAL" clId="{44E41145-EA7B-461E-B066-B70C851EC688}" dt="2023-08-29T04:07:57.457" v="272" actId="1076"/>
        <pc:sldMkLst>
          <pc:docMk/>
          <pc:sldMk cId="2663658166" sldId="390"/>
        </pc:sldMkLst>
        <pc:spChg chg="mod">
          <ac:chgData name="Matthieu De Mari" userId="dfb708c9-d8dc-439f-9a3b-c772bf4a311c" providerId="ADAL" clId="{44E41145-EA7B-461E-B066-B70C851EC688}" dt="2023-08-29T04:07:57.457" v="272" actId="1076"/>
          <ac:spMkLst>
            <pc:docMk/>
            <pc:sldMk cId="2663658166" sldId="390"/>
            <ac:spMk id="7" creationId="{3235FC93-220D-47C2-1E3F-902922D91D62}"/>
          </ac:spMkLst>
        </pc:spChg>
      </pc:sldChg>
      <pc:sldChg chg="modSp add mod">
        <pc:chgData name="Matthieu De Mari" userId="dfb708c9-d8dc-439f-9a3b-c772bf4a311c" providerId="ADAL" clId="{44E41145-EA7B-461E-B066-B70C851EC688}" dt="2024-02-05T13:08:08.807" v="317" actId="207"/>
        <pc:sldMkLst>
          <pc:docMk/>
          <pc:sldMk cId="1913967411" sldId="392"/>
        </pc:sldMkLst>
        <pc:spChg chg="mod">
          <ac:chgData name="Matthieu De Mari" userId="dfb708c9-d8dc-439f-9a3b-c772bf4a311c" providerId="ADAL" clId="{44E41145-EA7B-461E-B066-B70C851EC688}" dt="2024-02-05T13:08:08.807" v="317" actId="207"/>
          <ac:spMkLst>
            <pc:docMk/>
            <pc:sldMk cId="1913967411" sldId="392"/>
            <ac:spMk id="10" creationId="{8A62FA6A-FDE4-EA17-BA1B-7E9D16E9C39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10371-B2B8-415B-BEBA-C6C3981AB5B2}" type="doc">
      <dgm:prSet loTypeId="urn:microsoft.com/office/officeart/2005/8/layout/arrow6" loCatId="relationship" qsTypeId="urn:microsoft.com/office/officeart/2005/8/quickstyle/simple2" qsCatId="simple" csTypeId="urn:microsoft.com/office/officeart/2005/8/colors/colorful1" csCatId="colorful" phldr="1"/>
      <dgm:spPr/>
      <dgm:t>
        <a:bodyPr/>
        <a:lstStyle/>
        <a:p>
          <a:endParaRPr lang="en-GB"/>
        </a:p>
      </dgm:t>
    </dgm:pt>
    <dgm:pt modelId="{2008B9A6-56C8-4C1D-9B06-DE581E34E680}">
      <dgm:prSet phldrT="[Text]"/>
      <dgm:spPr/>
      <dgm:t>
        <a:bodyPr/>
        <a:lstStyle/>
        <a:p>
          <a:r>
            <a:rPr lang="en-US" dirty="0"/>
            <a:t>Attack sample efficacy</a:t>
          </a:r>
          <a:endParaRPr lang="en-GB" dirty="0"/>
        </a:p>
      </dgm:t>
    </dgm:pt>
    <dgm:pt modelId="{764C5488-4465-477D-966D-92B6F2BE77AB}" type="parTrans" cxnId="{CF67849A-1380-4B4F-B11C-93802F46FC1B}">
      <dgm:prSet/>
      <dgm:spPr/>
      <dgm:t>
        <a:bodyPr/>
        <a:lstStyle/>
        <a:p>
          <a:endParaRPr lang="en-GB"/>
        </a:p>
      </dgm:t>
    </dgm:pt>
    <dgm:pt modelId="{3E9E2200-0535-407A-9E32-17BA82AD6E8F}" type="sibTrans" cxnId="{CF67849A-1380-4B4F-B11C-93802F46FC1B}">
      <dgm:prSet/>
      <dgm:spPr/>
      <dgm:t>
        <a:bodyPr/>
        <a:lstStyle/>
        <a:p>
          <a:endParaRPr lang="en-GB"/>
        </a:p>
      </dgm:t>
    </dgm:pt>
    <dgm:pt modelId="{26ADB1A5-3FC2-4E18-B072-83721A8A5B2A}">
      <dgm:prSet phldrT="[Text]"/>
      <dgm:spPr/>
      <dgm:t>
        <a:bodyPr/>
        <a:lstStyle/>
        <a:p>
          <a:r>
            <a:rPr lang="en-US" dirty="0"/>
            <a:t>Attack sample plausibility</a:t>
          </a:r>
          <a:endParaRPr lang="en-GB" dirty="0"/>
        </a:p>
      </dgm:t>
    </dgm:pt>
    <dgm:pt modelId="{7D0C1F7E-2B02-401D-BF6A-3E3287BC0B14}" type="parTrans" cxnId="{BA731B49-8BE5-445C-9E9B-F92EEA44B9FA}">
      <dgm:prSet/>
      <dgm:spPr/>
      <dgm:t>
        <a:bodyPr/>
        <a:lstStyle/>
        <a:p>
          <a:endParaRPr lang="en-GB"/>
        </a:p>
      </dgm:t>
    </dgm:pt>
    <dgm:pt modelId="{94DAEAEF-F71E-4A3D-BB4F-AE4E0BCF9E81}" type="sibTrans" cxnId="{BA731B49-8BE5-445C-9E9B-F92EEA44B9FA}">
      <dgm:prSet/>
      <dgm:spPr/>
      <dgm:t>
        <a:bodyPr/>
        <a:lstStyle/>
        <a:p>
          <a:endParaRPr lang="en-GB"/>
        </a:p>
      </dgm:t>
    </dgm:pt>
    <dgm:pt modelId="{8F7136B0-1624-4025-8247-121F32017E4D}" type="pres">
      <dgm:prSet presAssocID="{ADA10371-B2B8-415B-BEBA-C6C3981AB5B2}" presName="compositeShape" presStyleCnt="0">
        <dgm:presLayoutVars>
          <dgm:chMax val="2"/>
          <dgm:dir/>
          <dgm:resizeHandles val="exact"/>
        </dgm:presLayoutVars>
      </dgm:prSet>
      <dgm:spPr/>
    </dgm:pt>
    <dgm:pt modelId="{851CD71A-E4AC-4CFB-9CB0-A38014A946CF}" type="pres">
      <dgm:prSet presAssocID="{ADA10371-B2B8-415B-BEBA-C6C3981AB5B2}" presName="ribbon" presStyleLbl="node1" presStyleIdx="0" presStyleCnt="1"/>
      <dgm:spPr/>
    </dgm:pt>
    <dgm:pt modelId="{741F9A9B-9991-4E72-BD87-9D300D58EA25}" type="pres">
      <dgm:prSet presAssocID="{ADA10371-B2B8-415B-BEBA-C6C3981AB5B2}" presName="leftArrowText" presStyleLbl="node1" presStyleIdx="0" presStyleCnt="1">
        <dgm:presLayoutVars>
          <dgm:chMax val="0"/>
          <dgm:bulletEnabled val="1"/>
        </dgm:presLayoutVars>
      </dgm:prSet>
      <dgm:spPr/>
    </dgm:pt>
    <dgm:pt modelId="{96C5D639-1A78-4586-841C-890E406C4C8D}" type="pres">
      <dgm:prSet presAssocID="{ADA10371-B2B8-415B-BEBA-C6C3981AB5B2}" presName="rightArrowText" presStyleLbl="node1" presStyleIdx="0" presStyleCnt="1">
        <dgm:presLayoutVars>
          <dgm:chMax val="0"/>
          <dgm:bulletEnabled val="1"/>
        </dgm:presLayoutVars>
      </dgm:prSet>
      <dgm:spPr/>
    </dgm:pt>
  </dgm:ptLst>
  <dgm:cxnLst>
    <dgm:cxn modelId="{9999560B-6DDF-4A5B-BBFE-04A747FE790E}" type="presOf" srcId="{26ADB1A5-3FC2-4E18-B072-83721A8A5B2A}" destId="{96C5D639-1A78-4586-841C-890E406C4C8D}" srcOrd="0" destOrd="0" presId="urn:microsoft.com/office/officeart/2005/8/layout/arrow6"/>
    <dgm:cxn modelId="{BA731B49-8BE5-445C-9E9B-F92EEA44B9FA}" srcId="{ADA10371-B2B8-415B-BEBA-C6C3981AB5B2}" destId="{26ADB1A5-3FC2-4E18-B072-83721A8A5B2A}" srcOrd="1" destOrd="0" parTransId="{7D0C1F7E-2B02-401D-BF6A-3E3287BC0B14}" sibTransId="{94DAEAEF-F71E-4A3D-BB4F-AE4E0BCF9E81}"/>
    <dgm:cxn modelId="{07F34A4E-BC01-4B16-9CC3-CEBC45FCB319}" type="presOf" srcId="{ADA10371-B2B8-415B-BEBA-C6C3981AB5B2}" destId="{8F7136B0-1624-4025-8247-121F32017E4D}" srcOrd="0" destOrd="0" presId="urn:microsoft.com/office/officeart/2005/8/layout/arrow6"/>
    <dgm:cxn modelId="{CF67849A-1380-4B4F-B11C-93802F46FC1B}" srcId="{ADA10371-B2B8-415B-BEBA-C6C3981AB5B2}" destId="{2008B9A6-56C8-4C1D-9B06-DE581E34E680}" srcOrd="0" destOrd="0" parTransId="{764C5488-4465-477D-966D-92B6F2BE77AB}" sibTransId="{3E9E2200-0535-407A-9E32-17BA82AD6E8F}"/>
    <dgm:cxn modelId="{1142BAC0-E535-4515-86AD-F59F6AA9C7FF}" type="presOf" srcId="{2008B9A6-56C8-4C1D-9B06-DE581E34E680}" destId="{741F9A9B-9991-4E72-BD87-9D300D58EA25}" srcOrd="0" destOrd="0" presId="urn:microsoft.com/office/officeart/2005/8/layout/arrow6"/>
    <dgm:cxn modelId="{7E7D6A8D-A070-42E5-B366-58420AF0BAD4}" type="presParOf" srcId="{8F7136B0-1624-4025-8247-121F32017E4D}" destId="{851CD71A-E4AC-4CFB-9CB0-A38014A946CF}" srcOrd="0" destOrd="0" presId="urn:microsoft.com/office/officeart/2005/8/layout/arrow6"/>
    <dgm:cxn modelId="{54E9BBB0-19BA-4FEF-87EE-9541B67115ED}" type="presParOf" srcId="{8F7136B0-1624-4025-8247-121F32017E4D}" destId="{741F9A9B-9991-4E72-BD87-9D300D58EA25}" srcOrd="1" destOrd="0" presId="urn:microsoft.com/office/officeart/2005/8/layout/arrow6"/>
    <dgm:cxn modelId="{707F96A2-396A-4986-9EE7-406038B87435}" type="presParOf" srcId="{8F7136B0-1624-4025-8247-121F32017E4D}" destId="{96C5D639-1A78-4586-841C-890E406C4C8D}"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CD71A-E4AC-4CFB-9CB0-A38014A946CF}">
      <dsp:nvSpPr>
        <dsp:cNvPr id="0" name=""/>
        <dsp:cNvSpPr/>
      </dsp:nvSpPr>
      <dsp:spPr>
        <a:xfrm>
          <a:off x="1130703" y="0"/>
          <a:ext cx="3624385" cy="1449754"/>
        </a:xfrm>
        <a:prstGeom prst="leftRightRibbon">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1F9A9B-9991-4E72-BD87-9D300D58EA25}">
      <dsp:nvSpPr>
        <dsp:cNvPr id="0" name=""/>
        <dsp:cNvSpPr/>
      </dsp:nvSpPr>
      <dsp:spPr>
        <a:xfrm>
          <a:off x="1565630" y="253706"/>
          <a:ext cx="1196047"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efficacy</a:t>
          </a:r>
          <a:endParaRPr lang="en-GB" sz="1600" kern="1200" dirty="0"/>
        </a:p>
      </dsp:txBody>
      <dsp:txXfrm>
        <a:off x="1565630" y="253706"/>
        <a:ext cx="1196047" cy="710379"/>
      </dsp:txXfrm>
    </dsp:sp>
    <dsp:sp modelId="{96C5D639-1A78-4586-841C-890E406C4C8D}">
      <dsp:nvSpPr>
        <dsp:cNvPr id="0" name=""/>
        <dsp:cNvSpPr/>
      </dsp:nvSpPr>
      <dsp:spPr>
        <a:xfrm>
          <a:off x="2942896" y="485667"/>
          <a:ext cx="1413510"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plausibility</a:t>
          </a:r>
          <a:endParaRPr lang="en-GB" sz="1600" kern="1200" dirty="0"/>
        </a:p>
      </dsp:txBody>
      <dsp:txXfrm>
        <a:off x="2942896" y="485667"/>
        <a:ext cx="1413510" cy="710379"/>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05/02/2024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68</a:t>
            </a:fld>
            <a:endParaRPr lang="en-GB"/>
          </a:p>
        </p:txBody>
      </p:sp>
    </p:spTree>
    <p:extLst>
      <p:ext uri="{BB962C8B-B14F-4D97-AF65-F5344CB8AC3E}">
        <p14:creationId xmlns:p14="http://schemas.microsoft.com/office/powerpoint/2010/main" val="1534386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71</a:t>
            </a:fld>
            <a:endParaRPr lang="en-GB"/>
          </a:p>
        </p:txBody>
      </p:sp>
    </p:spTree>
    <p:extLst>
      <p:ext uri="{BB962C8B-B14F-4D97-AF65-F5344CB8AC3E}">
        <p14:creationId xmlns:p14="http://schemas.microsoft.com/office/powerpoint/2010/main" val="2998854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72</a:t>
            </a:fld>
            <a:endParaRPr lang="en-GB"/>
          </a:p>
        </p:txBody>
      </p:sp>
    </p:spTree>
    <p:extLst>
      <p:ext uri="{BB962C8B-B14F-4D97-AF65-F5344CB8AC3E}">
        <p14:creationId xmlns:p14="http://schemas.microsoft.com/office/powerpoint/2010/main" val="1729839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73</a:t>
            </a:fld>
            <a:endParaRPr lang="en-GB"/>
          </a:p>
        </p:txBody>
      </p:sp>
    </p:spTree>
    <p:extLst>
      <p:ext uri="{BB962C8B-B14F-4D97-AF65-F5344CB8AC3E}">
        <p14:creationId xmlns:p14="http://schemas.microsoft.com/office/powerpoint/2010/main" val="23383478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74</a:t>
            </a:fld>
            <a:endParaRPr lang="en-GB"/>
          </a:p>
        </p:txBody>
      </p:sp>
    </p:spTree>
    <p:extLst>
      <p:ext uri="{BB962C8B-B14F-4D97-AF65-F5344CB8AC3E}">
        <p14:creationId xmlns:p14="http://schemas.microsoft.com/office/powerpoint/2010/main" val="1978900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75</a:t>
            </a:fld>
            <a:endParaRPr lang="en-GB"/>
          </a:p>
        </p:txBody>
      </p:sp>
    </p:spTree>
    <p:extLst>
      <p:ext uri="{BB962C8B-B14F-4D97-AF65-F5344CB8AC3E}">
        <p14:creationId xmlns:p14="http://schemas.microsoft.com/office/powerpoint/2010/main" val="2809015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76</a:t>
            </a:fld>
            <a:endParaRPr lang="en-GB"/>
          </a:p>
        </p:txBody>
      </p:sp>
    </p:spTree>
    <p:extLst>
      <p:ext uri="{BB962C8B-B14F-4D97-AF65-F5344CB8AC3E}">
        <p14:creationId xmlns:p14="http://schemas.microsoft.com/office/powerpoint/2010/main" val="2660542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77</a:t>
            </a:fld>
            <a:endParaRPr lang="en-GB"/>
          </a:p>
        </p:txBody>
      </p:sp>
    </p:spTree>
    <p:extLst>
      <p:ext uri="{BB962C8B-B14F-4D97-AF65-F5344CB8AC3E}">
        <p14:creationId xmlns:p14="http://schemas.microsoft.com/office/powerpoint/2010/main" val="33374224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78</a:t>
            </a:fld>
            <a:endParaRPr lang="en-GB"/>
          </a:p>
        </p:txBody>
      </p:sp>
    </p:spTree>
    <p:extLst>
      <p:ext uri="{BB962C8B-B14F-4D97-AF65-F5344CB8AC3E}">
        <p14:creationId xmlns:p14="http://schemas.microsoft.com/office/powerpoint/2010/main" val="1945041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05/02/2024</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05/02/2024</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00.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Layout" Target="../diagrams/layout1.xml"/><Relationship Id="rId7" Type="http://schemas.openxmlformats.org/officeDocument/2006/relationships/image" Target="../media/image2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4.jpg"/></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34.jpg"/><Relationship Id="rId4" Type="http://schemas.openxmlformats.org/officeDocument/2006/relationships/image" Target="../media/image33.jpg"/></Relationships>
</file>

<file path=ppt/slides/_rels/slide8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34.jpg"/></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312.6199" TargetMode="External"/><Relationship Id="rId2" Type="http://schemas.openxmlformats.org/officeDocument/2006/relationships/hyperlink" Target="https://arxiv.org/abs/1703.08603"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arxiv.org/abs/1708.05207" TargetMode="External"/><Relationship Id="rId2" Type="http://schemas.openxmlformats.org/officeDocument/2006/relationships/hyperlink" Target="https://arxiv.org/abs/1610.08401" TargetMode="External"/><Relationship Id="rId1" Type="http://schemas.openxmlformats.org/officeDocument/2006/relationships/slideLayout" Target="../slideLayouts/slideLayout2.xml"/><Relationship Id="rId4" Type="http://schemas.openxmlformats.org/officeDocument/2006/relationships/hyperlink" Target="https://dl.acm.org/doi/10.1145/3134599"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hyperlink" Target="https://spectrum.ieee.org/cars-that-think/transportation/sensors/slight-street-sign-modifications-can-fool-machine-learning-algorithms" TargetMode="External"/><Relationship Id="rId2" Type="http://schemas.openxmlformats.org/officeDocument/2006/relationships/hyperlink" Target="https://www.theverge.com/2017/11/2/16597276/google-ai-image-attacks-adversarial-turtle-rifle-3d-printed"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www.youtube.com/watch?v=tbdcL5Ux-9Y" TargetMode="External"/><Relationship Id="rId2" Type="http://schemas.openxmlformats.org/officeDocument/2006/relationships/hyperlink" Target="https://www.theverge.com/2016/11/3/13507542/facial-recognition-glasses-trick-impersonate-fool" TargetMode="External"/><Relationship Id="rId1" Type="http://schemas.openxmlformats.org/officeDocument/2006/relationships/slideLayout" Target="../slideLayouts/slideLayout2.xml"/><Relationship Id="rId4" Type="http://schemas.openxmlformats.org/officeDocument/2006/relationships/hyperlink" Target="https://towardsdatascience.com/manifolds-in-data-science-a-brief-overview-2e9dde9437e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W5-S1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83C8D2-E2E3-76FF-A7C6-2029E4395EC3}"/>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No…?</a:t>
            </a:r>
            <a:endParaRPr lang="en-GB" dirty="0">
              <a:solidFill>
                <a:schemeClr val="tx1"/>
              </a:solidFill>
            </a:endParaRPr>
          </a:p>
        </p:txBody>
      </p:sp>
      <p:sp>
        <p:nvSpPr>
          <p:cNvPr id="7" name="Title 4">
            <a:extLst>
              <a:ext uri="{FF2B5EF4-FFF2-40B4-BE49-F238E27FC236}">
                <a16:creationId xmlns:a16="http://schemas.microsoft.com/office/drawing/2014/main" id="{FCB61C2E-1FB4-4451-935D-0D782ED9436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4774644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DEFE93-F27B-B7AB-0835-185F4D1983E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p:txBody>
          <a:bodyPr/>
          <a:lstStyle/>
          <a:p>
            <a:r>
              <a:rPr lang="en-US" dirty="0">
                <a:solidFill>
                  <a:schemeClr val="tx1"/>
                </a:solidFill>
              </a:rPr>
              <a:t>Okay, yes, fine.</a:t>
            </a:r>
          </a:p>
        </p:txBody>
      </p:sp>
      <p:sp>
        <p:nvSpPr>
          <p:cNvPr id="7" name="Title 4">
            <a:extLst>
              <a:ext uri="{FF2B5EF4-FFF2-40B4-BE49-F238E27FC236}">
                <a16:creationId xmlns:a16="http://schemas.microsoft.com/office/drawing/2014/main" id="{AA847BED-F88D-45A9-B120-DD203437A50E}"/>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4219540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4CBA96C-4FF6-8667-CEA6-00A9BBFA1BAE}"/>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6" name="Text Placeholder 5">
            <a:extLst>
              <a:ext uri="{FF2B5EF4-FFF2-40B4-BE49-F238E27FC236}">
                <a16:creationId xmlns:a16="http://schemas.microsoft.com/office/drawing/2014/main" id="{B67CA329-E576-4C70-88AE-C12994BC8D55}"/>
              </a:ext>
            </a:extLst>
          </p:cNvPr>
          <p:cNvSpPr>
            <a:spLocks noGrp="1"/>
          </p:cNvSpPr>
          <p:nvPr>
            <p:ph type="body" idx="1"/>
          </p:nvPr>
        </p:nvSpPr>
        <p:spPr>
          <a:xfrm>
            <a:off x="831850" y="4589463"/>
            <a:ext cx="10515600" cy="2006722"/>
          </a:xfrm>
        </p:spPr>
        <p:txBody>
          <a:bodyPr>
            <a:normAutofit/>
          </a:bodyPr>
          <a:lstStyle/>
          <a:p>
            <a:r>
              <a:rPr lang="en-US" dirty="0">
                <a:solidFill>
                  <a:schemeClr val="tx1"/>
                </a:solidFill>
              </a:rPr>
              <a:t>Okay, yes, fine.</a:t>
            </a:r>
          </a:p>
          <a:p>
            <a:r>
              <a:rPr lang="en-US" dirty="0">
                <a:solidFill>
                  <a:schemeClr val="tx1"/>
                </a:solidFill>
              </a:rPr>
              <a:t>But only for </a:t>
            </a:r>
            <a:r>
              <a:rPr lang="en-US" b="1" dirty="0">
                <a:solidFill>
                  <a:schemeClr val="tx1"/>
                </a:solidFill>
              </a:rPr>
              <a:t>two reasons</a:t>
            </a:r>
            <a:r>
              <a:rPr lang="en-US" dirty="0">
                <a:solidFill>
                  <a:schemeClr val="tx1"/>
                </a:solidFill>
              </a:rPr>
              <a:t>.</a:t>
            </a:r>
          </a:p>
          <a:p>
            <a:r>
              <a:rPr lang="en-US" b="1" dirty="0">
                <a:solidFill>
                  <a:schemeClr val="tx1"/>
                </a:solidFill>
              </a:rPr>
              <a:t>To teach you about limits/vulnerabilities of Neural Networks</a:t>
            </a:r>
            <a:br>
              <a:rPr lang="en-US" b="1" dirty="0">
                <a:solidFill>
                  <a:schemeClr val="tx1"/>
                </a:solidFill>
              </a:rPr>
            </a:br>
            <a:r>
              <a:rPr lang="en-US" dirty="0">
                <a:solidFill>
                  <a:schemeClr val="tx1"/>
                </a:solidFill>
              </a:rPr>
              <a:t>and </a:t>
            </a:r>
            <a:r>
              <a:rPr lang="en-US" b="1" dirty="0">
                <a:solidFill>
                  <a:schemeClr val="tx1"/>
                </a:solidFill>
              </a:rPr>
              <a:t>how to defend them against such attacks</a:t>
            </a:r>
            <a:r>
              <a:rPr lang="en-US" dirty="0">
                <a:solidFill>
                  <a:schemeClr val="tx1"/>
                </a:solidFill>
              </a:rPr>
              <a:t>.</a:t>
            </a:r>
            <a:endParaRPr lang="en-GB" dirty="0">
              <a:solidFill>
                <a:schemeClr val="tx1"/>
              </a:solidFill>
            </a:endParaRPr>
          </a:p>
        </p:txBody>
      </p:sp>
      <p:sp>
        <p:nvSpPr>
          <p:cNvPr id="7" name="Title 4">
            <a:extLst>
              <a:ext uri="{FF2B5EF4-FFF2-40B4-BE49-F238E27FC236}">
                <a16:creationId xmlns:a16="http://schemas.microsoft.com/office/drawing/2014/main" id="{91A12C12-06E2-4166-A72A-EE17CB7C6358}"/>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2640130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p>
        </p:txBody>
      </p:sp>
    </p:spTree>
    <p:extLst>
      <p:ext uri="{BB962C8B-B14F-4D97-AF65-F5344CB8AC3E}">
        <p14:creationId xmlns:p14="http://schemas.microsoft.com/office/powerpoint/2010/main" val="1852878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normAutofit/>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spTree>
    <p:extLst>
      <p:ext uri="{BB962C8B-B14F-4D97-AF65-F5344CB8AC3E}">
        <p14:creationId xmlns:p14="http://schemas.microsoft.com/office/powerpoint/2010/main" val="4738602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B4C5A72-B16D-48EC-951F-B4C2EAAB4F5F}"/>
              </a:ext>
            </a:extLst>
          </p:cNvPr>
          <p:cNvSpPr/>
          <p:nvPr/>
        </p:nvSpPr>
        <p:spPr>
          <a:xfrm>
            <a:off x="6616323" y="4228123"/>
            <a:ext cx="2649643"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9456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
        <p:nvSpPr>
          <p:cNvPr id="10" name="Rectangle 9">
            <a:extLst>
              <a:ext uri="{FF2B5EF4-FFF2-40B4-BE49-F238E27FC236}">
                <a16:creationId xmlns:a16="http://schemas.microsoft.com/office/drawing/2014/main" id="{0B76545C-0B47-4A13-B809-240FB1A93D1A}"/>
              </a:ext>
            </a:extLst>
          </p:cNvPr>
          <p:cNvSpPr/>
          <p:nvPr/>
        </p:nvSpPr>
        <p:spPr>
          <a:xfrm>
            <a:off x="9526954" y="4228123"/>
            <a:ext cx="2360246" cy="24089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62853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9" name="TextBox 8">
            <a:extLst>
              <a:ext uri="{FF2B5EF4-FFF2-40B4-BE49-F238E27FC236}">
                <a16:creationId xmlns:a16="http://schemas.microsoft.com/office/drawing/2014/main" id="{AE86D860-9B18-48FC-9B24-4B5F27FB7F41}"/>
              </a:ext>
            </a:extLst>
          </p:cNvPr>
          <p:cNvSpPr txBox="1"/>
          <p:nvPr/>
        </p:nvSpPr>
        <p:spPr>
          <a:xfrm>
            <a:off x="9477280" y="4162056"/>
            <a:ext cx="2430585" cy="923330"/>
          </a:xfrm>
          <a:prstGeom prst="rect">
            <a:avLst/>
          </a:prstGeom>
          <a:solidFill>
            <a:schemeClr val="bg1"/>
          </a:solidFill>
        </p:spPr>
        <p:txBody>
          <a:bodyPr wrap="square" rtlCol="0">
            <a:spAutoFit/>
          </a:bodyPr>
          <a:lstStyle/>
          <a:p>
            <a:r>
              <a:rPr lang="en-US" dirty="0"/>
              <a:t>One small noise image </a:t>
            </a:r>
            <a:r>
              <a:rPr lang="en-US" dirty="0" err="1"/>
              <a:t>boi</a:t>
            </a:r>
            <a:r>
              <a:rPr lang="en-US" dirty="0"/>
              <a:t>, added to an original image</a:t>
            </a:r>
            <a:endParaRPr lang="en-GB" dirty="0"/>
          </a:p>
        </p:txBody>
      </p:sp>
      <p:sp>
        <p:nvSpPr>
          <p:cNvPr id="10" name="TextBox 9">
            <a:extLst>
              <a:ext uri="{FF2B5EF4-FFF2-40B4-BE49-F238E27FC236}">
                <a16:creationId xmlns:a16="http://schemas.microsoft.com/office/drawing/2014/main" id="{170DE047-037D-410B-B718-21D0D0CC8837}"/>
              </a:ext>
            </a:extLst>
          </p:cNvPr>
          <p:cNvSpPr txBox="1"/>
          <p:nvPr/>
        </p:nvSpPr>
        <p:spPr>
          <a:xfrm>
            <a:off x="6019800" y="4162056"/>
            <a:ext cx="3267132" cy="1077218"/>
          </a:xfrm>
          <a:prstGeom prst="rect">
            <a:avLst/>
          </a:prstGeom>
          <a:solidFill>
            <a:schemeClr val="bg1"/>
          </a:solidFill>
        </p:spPr>
        <p:txBody>
          <a:bodyPr wrap="square" rtlCol="0">
            <a:spAutoFit/>
          </a:bodyPr>
          <a:lstStyle/>
          <a:p>
            <a:pPr algn="r"/>
            <a:r>
              <a:rPr lang="en-US" sz="1600" dirty="0"/>
              <a:t>A deep convolutional network with 1 million parameters, trained for days on 64 GPUs, using a dataset consisting of millions of images</a:t>
            </a:r>
            <a:endParaRPr lang="en-GB" sz="1600" dirty="0"/>
          </a:p>
        </p:txBody>
      </p:sp>
    </p:spTree>
    <p:extLst>
      <p:ext uri="{BB962C8B-B14F-4D97-AF65-F5344CB8AC3E}">
        <p14:creationId xmlns:p14="http://schemas.microsoft.com/office/powerpoint/2010/main" val="290213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solidFill>
                  <a:schemeClr val="bg1"/>
                </a:solidFill>
              </a:rPr>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2783948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C6AA-D44A-439A-BFA3-F5B47C1E82B4}"/>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79B96908-8D40-4B54-A7CE-722D8E8CF866}"/>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8A682C07-968A-42F7-8E01-C9455589F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F58AC73F-B3C1-49FC-9A85-9F3577C150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5C71F8A9-180A-47FE-8311-46E99897B783}"/>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AE86D860-9B18-48FC-9B24-4B5F27FB7F41}"/>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9FB9D49F-606B-4978-BD4D-12B1225B2C13}"/>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dirty="0"/>
              <a:t>But, wait, how does that even work?!</a:t>
            </a:r>
            <a:endParaRPr lang="en-GB" sz="2800" dirty="0"/>
          </a:p>
        </p:txBody>
      </p:sp>
    </p:spTree>
    <p:extLst>
      <p:ext uri="{BB962C8B-B14F-4D97-AF65-F5344CB8AC3E}">
        <p14:creationId xmlns:p14="http://schemas.microsoft.com/office/powerpoint/2010/main" val="3717810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2B093-CC1A-38BC-DA3F-6E23D65FE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C416A7-02B1-2E3D-B4D3-5CA123C213E9}"/>
              </a:ext>
            </a:extLst>
          </p:cNvPr>
          <p:cNvSpPr>
            <a:spLocks noGrp="1"/>
          </p:cNvSpPr>
          <p:nvPr>
            <p:ph type="title"/>
          </p:nvPr>
        </p:nvSpPr>
        <p:spPr/>
        <p:txBody>
          <a:bodyPr/>
          <a:lstStyle/>
          <a:p>
            <a:r>
              <a:rPr lang="en-US" dirty="0"/>
              <a:t>Reason #1: Limits</a:t>
            </a:r>
            <a:endParaRPr lang="en-GB" dirty="0"/>
          </a:p>
        </p:txBody>
      </p:sp>
      <p:sp>
        <p:nvSpPr>
          <p:cNvPr id="3" name="Content Placeholder 2">
            <a:extLst>
              <a:ext uri="{FF2B5EF4-FFF2-40B4-BE49-F238E27FC236}">
                <a16:creationId xmlns:a16="http://schemas.microsoft.com/office/drawing/2014/main" id="{B6C867F1-B38F-C302-0E23-9C7A653B1433}"/>
              </a:ext>
            </a:extLst>
          </p:cNvPr>
          <p:cNvSpPr>
            <a:spLocks noGrp="1"/>
          </p:cNvSpPr>
          <p:nvPr>
            <p:ph sz="half" idx="1"/>
          </p:nvPr>
        </p:nvSpPr>
        <p:spPr>
          <a:xfrm>
            <a:off x="838200" y="1825624"/>
            <a:ext cx="5181600" cy="5032375"/>
          </a:xfrm>
        </p:spPr>
        <p:txBody>
          <a:bodyPr/>
          <a:lstStyle/>
          <a:p>
            <a:pPr marL="0" indent="0">
              <a:buNone/>
            </a:pPr>
            <a:r>
              <a:rPr lang="en-US" b="1" u="sng" dirty="0"/>
              <a:t>Reason #1:</a:t>
            </a:r>
            <a:r>
              <a:rPr lang="en-US" b="1" dirty="0"/>
              <a:t> </a:t>
            </a:r>
            <a:r>
              <a:rPr lang="en-US" dirty="0"/>
              <a:t>Neural networks are </a:t>
            </a:r>
            <a:r>
              <a:rPr lang="en-US" b="1" dirty="0"/>
              <a:t>limited and vulnerable</a:t>
            </a:r>
            <a:r>
              <a:rPr lang="en-US" dirty="0"/>
              <a:t>, by design.</a:t>
            </a:r>
          </a:p>
          <a:p>
            <a:r>
              <a:rPr lang="en-US" b="1" dirty="0"/>
              <a:t>They will always be at risk of attacks making them malfunction, </a:t>
            </a:r>
            <a:r>
              <a:rPr lang="en-US" b="1" u="sng" dirty="0"/>
              <a:t>no matter how many safeguards</a:t>
            </a:r>
            <a:r>
              <a:rPr lang="en-US" b="1" dirty="0"/>
              <a:t> you decide to put in place.</a:t>
            </a:r>
            <a:endParaRPr lang="en-GB" dirty="0"/>
          </a:p>
          <a:p>
            <a:r>
              <a:rPr lang="en-GB" dirty="0"/>
              <a:t>For instance, adding noise to an image is often enough to fool any image recognition algorithm.</a:t>
            </a:r>
          </a:p>
        </p:txBody>
      </p:sp>
      <p:pic>
        <p:nvPicPr>
          <p:cNvPr id="5" name="Picture 4">
            <a:extLst>
              <a:ext uri="{FF2B5EF4-FFF2-40B4-BE49-F238E27FC236}">
                <a16:creationId xmlns:a16="http://schemas.microsoft.com/office/drawing/2014/main" id="{3AADD5B3-FE02-7747-7FB6-5FA817081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6091" y="1470540"/>
            <a:ext cx="5752123" cy="1860401"/>
          </a:xfrm>
          <a:prstGeom prst="rect">
            <a:avLst/>
          </a:prstGeom>
        </p:spPr>
      </p:pic>
      <p:pic>
        <p:nvPicPr>
          <p:cNvPr id="7" name="Picture 6">
            <a:extLst>
              <a:ext uri="{FF2B5EF4-FFF2-40B4-BE49-F238E27FC236}">
                <a16:creationId xmlns:a16="http://schemas.microsoft.com/office/drawing/2014/main" id="{9CAAD663-66B4-F93B-1883-23C4B7456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731" y="3527060"/>
            <a:ext cx="5453483" cy="3110043"/>
          </a:xfrm>
          <a:prstGeom prst="rect">
            <a:avLst/>
          </a:prstGeom>
        </p:spPr>
      </p:pic>
      <p:sp>
        <p:nvSpPr>
          <p:cNvPr id="8" name="TextBox 7">
            <a:extLst>
              <a:ext uri="{FF2B5EF4-FFF2-40B4-BE49-F238E27FC236}">
                <a16:creationId xmlns:a16="http://schemas.microsoft.com/office/drawing/2014/main" id="{6DD26679-6309-CE8C-61F5-53C835820D4B}"/>
              </a:ext>
            </a:extLst>
          </p:cNvPr>
          <p:cNvSpPr txBox="1"/>
          <p:nvPr/>
        </p:nvSpPr>
        <p:spPr>
          <a:xfrm>
            <a:off x="6856346" y="4162056"/>
            <a:ext cx="2430585" cy="830997"/>
          </a:xfrm>
          <a:prstGeom prst="rect">
            <a:avLst/>
          </a:prstGeom>
          <a:solidFill>
            <a:schemeClr val="bg1"/>
          </a:solidFill>
        </p:spPr>
        <p:txBody>
          <a:bodyPr wrap="square" rtlCol="0">
            <a:spAutoFit/>
          </a:bodyPr>
          <a:lstStyle/>
          <a:p>
            <a:r>
              <a:rPr lang="en-US" sz="1200" dirty="0"/>
              <a:t>A deep convolutional network with 1 million parameters, trained for days on 64 GPUs, using a dataset of 1 million images</a:t>
            </a:r>
            <a:endParaRPr lang="en-GB" sz="1200" dirty="0"/>
          </a:p>
        </p:txBody>
      </p:sp>
      <p:sp>
        <p:nvSpPr>
          <p:cNvPr id="9" name="TextBox 8">
            <a:extLst>
              <a:ext uri="{FF2B5EF4-FFF2-40B4-BE49-F238E27FC236}">
                <a16:creationId xmlns:a16="http://schemas.microsoft.com/office/drawing/2014/main" id="{3D4F198D-3614-F704-D2F7-194841446A45}"/>
              </a:ext>
            </a:extLst>
          </p:cNvPr>
          <p:cNvSpPr txBox="1"/>
          <p:nvPr/>
        </p:nvSpPr>
        <p:spPr>
          <a:xfrm>
            <a:off x="9580007" y="4283195"/>
            <a:ext cx="2430585" cy="461665"/>
          </a:xfrm>
          <a:prstGeom prst="rect">
            <a:avLst/>
          </a:prstGeom>
          <a:solidFill>
            <a:schemeClr val="bg1"/>
          </a:solidFill>
        </p:spPr>
        <p:txBody>
          <a:bodyPr wrap="square" rtlCol="0">
            <a:spAutoFit/>
          </a:bodyPr>
          <a:lstStyle/>
          <a:p>
            <a:r>
              <a:rPr lang="en-US" sz="1200" dirty="0"/>
              <a:t>One small noise image </a:t>
            </a:r>
            <a:r>
              <a:rPr lang="en-US" sz="1200" dirty="0" err="1"/>
              <a:t>boi</a:t>
            </a:r>
            <a:r>
              <a:rPr lang="en-US" sz="1200" dirty="0"/>
              <a:t>, added to an original image</a:t>
            </a:r>
            <a:endParaRPr lang="en-GB" sz="1200" dirty="0"/>
          </a:p>
        </p:txBody>
      </p:sp>
      <p:sp>
        <p:nvSpPr>
          <p:cNvPr id="10" name="Content Placeholder 2">
            <a:extLst>
              <a:ext uri="{FF2B5EF4-FFF2-40B4-BE49-F238E27FC236}">
                <a16:creationId xmlns:a16="http://schemas.microsoft.com/office/drawing/2014/main" id="{8A62FA6A-FDE4-EA17-BA1B-7E9D16E9C39A}"/>
              </a:ext>
            </a:extLst>
          </p:cNvPr>
          <p:cNvSpPr txBox="1">
            <a:spLocks/>
          </p:cNvSpPr>
          <p:nvPr/>
        </p:nvSpPr>
        <p:spPr>
          <a:xfrm>
            <a:off x="1477108" y="2336800"/>
            <a:ext cx="10230338" cy="3790461"/>
          </a:xfrm>
          <a:prstGeom prst="rect">
            <a:avLst/>
          </a:prstGeom>
          <a:solidFill>
            <a:schemeClr val="bg1"/>
          </a:solidFill>
          <a:ln w="76200">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a:p>
            <a:pPr marL="0" indent="0">
              <a:buNone/>
            </a:pPr>
            <a:r>
              <a:rPr lang="en-US" dirty="0"/>
              <a:t>   This raises two questions.</a:t>
            </a:r>
          </a:p>
          <a:p>
            <a:endParaRPr lang="en-US" dirty="0"/>
          </a:p>
          <a:p>
            <a:pPr marL="971550" lvl="1" indent="-514350">
              <a:buAutoNum type="arabicPeriod"/>
            </a:pPr>
            <a:r>
              <a:rPr lang="en-US" sz="2800" dirty="0"/>
              <a:t>Shall we give up on neural networks then?</a:t>
            </a:r>
            <a:br>
              <a:rPr lang="en-US" sz="2800" dirty="0"/>
            </a:br>
            <a:r>
              <a:rPr lang="en-US" sz="2800" b="1" dirty="0"/>
              <a:t>No, because of reason #2, defense (more on this later).</a:t>
            </a:r>
          </a:p>
          <a:p>
            <a:pPr marL="971550" lvl="1" indent="-514350">
              <a:buAutoNum type="arabicPeriod"/>
            </a:pPr>
            <a:endParaRPr lang="en-US" sz="2800" dirty="0"/>
          </a:p>
          <a:p>
            <a:pPr marL="971550" lvl="1" indent="-514350">
              <a:buAutoNum type="arabicPeriod"/>
            </a:pPr>
            <a:r>
              <a:rPr lang="en-US" sz="2800" b="1" dirty="0">
                <a:solidFill>
                  <a:srgbClr val="FF0000"/>
                </a:solidFill>
              </a:rPr>
              <a:t>But, wait, how does that even work?!</a:t>
            </a:r>
            <a:endParaRPr lang="en-GB" sz="2800" b="1" dirty="0">
              <a:solidFill>
                <a:srgbClr val="FF0000"/>
              </a:solidFill>
            </a:endParaRPr>
          </a:p>
        </p:txBody>
      </p:sp>
    </p:spTree>
    <p:extLst>
      <p:ext uri="{BB962C8B-B14F-4D97-AF65-F5344CB8AC3E}">
        <p14:creationId xmlns:p14="http://schemas.microsoft.com/office/powerpoint/2010/main" val="1913967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b="1" dirty="0"/>
              <a:t>Dataset and Dataloader</a:t>
            </a:r>
          </a:p>
        </p:txBody>
      </p:sp>
      <p:pic>
        <p:nvPicPr>
          <p:cNvPr id="5" name="Picture 4">
            <a:extLst>
              <a:ext uri="{FF2B5EF4-FFF2-40B4-BE49-F238E27FC236}">
                <a16:creationId xmlns:a16="http://schemas.microsoft.com/office/drawing/2014/main" id="{385E13BF-9D53-4B1C-B0A6-CD06D67ADCF4}"/>
              </a:ext>
            </a:extLst>
          </p:cNvPr>
          <p:cNvPicPr>
            <a:picLocks noChangeAspect="1"/>
          </p:cNvPicPr>
          <p:nvPr/>
        </p:nvPicPr>
        <p:blipFill rotWithShape="1">
          <a:blip r:embed="rId2"/>
          <a:srcRect l="6875" t="33436" r="70641" b="36410"/>
          <a:stretch/>
        </p:blipFill>
        <p:spPr>
          <a:xfrm>
            <a:off x="6172202" y="2047632"/>
            <a:ext cx="5818155" cy="2438399"/>
          </a:xfrm>
          <a:prstGeom prst="rect">
            <a:avLst/>
          </a:prstGeom>
        </p:spPr>
      </p:pic>
    </p:spTree>
    <p:extLst>
      <p:ext uri="{BB962C8B-B14F-4D97-AF65-F5344CB8AC3E}">
        <p14:creationId xmlns:p14="http://schemas.microsoft.com/office/powerpoint/2010/main" val="41798293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Model</a:t>
            </a:r>
          </a:p>
        </p:txBody>
      </p:sp>
      <p:pic>
        <p:nvPicPr>
          <p:cNvPr id="5" name="Picture 4">
            <a:extLst>
              <a:ext uri="{FF2B5EF4-FFF2-40B4-BE49-F238E27FC236}">
                <a16:creationId xmlns:a16="http://schemas.microsoft.com/office/drawing/2014/main" id="{39D1736C-C62B-4CBF-844C-2F428C4081D1}"/>
              </a:ext>
            </a:extLst>
          </p:cNvPr>
          <p:cNvPicPr>
            <a:picLocks noChangeAspect="1"/>
          </p:cNvPicPr>
          <p:nvPr/>
        </p:nvPicPr>
        <p:blipFill rotWithShape="1">
          <a:blip r:embed="rId2"/>
          <a:srcRect l="6875" t="26872" r="69487" b="10359"/>
          <a:stretch/>
        </p:blipFill>
        <p:spPr>
          <a:xfrm>
            <a:off x="5967286" y="164123"/>
            <a:ext cx="6187660" cy="5134712"/>
          </a:xfrm>
          <a:prstGeom prst="rect">
            <a:avLst/>
          </a:prstGeom>
        </p:spPr>
      </p:pic>
    </p:spTree>
    <p:extLst>
      <p:ext uri="{BB962C8B-B14F-4D97-AF65-F5344CB8AC3E}">
        <p14:creationId xmlns:p14="http://schemas.microsoft.com/office/powerpoint/2010/main" val="18856564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b="1" dirty="0"/>
              <a:t>(Pre-trained) Model</a:t>
            </a:r>
          </a:p>
        </p:txBody>
      </p:sp>
      <p:pic>
        <p:nvPicPr>
          <p:cNvPr id="5" name="Picture 4">
            <a:extLst>
              <a:ext uri="{FF2B5EF4-FFF2-40B4-BE49-F238E27FC236}">
                <a16:creationId xmlns:a16="http://schemas.microsoft.com/office/drawing/2014/main" id="{CA354B40-FD0E-4119-BC66-E5D7B42E05AA}"/>
              </a:ext>
            </a:extLst>
          </p:cNvPr>
          <p:cNvPicPr>
            <a:picLocks noChangeAspect="1"/>
          </p:cNvPicPr>
          <p:nvPr/>
        </p:nvPicPr>
        <p:blipFill rotWithShape="1">
          <a:blip r:embed="rId2"/>
          <a:srcRect l="6875" t="36718" r="73462" b="48103"/>
          <a:stretch/>
        </p:blipFill>
        <p:spPr>
          <a:xfrm>
            <a:off x="5785340" y="5406047"/>
            <a:ext cx="5591905" cy="1348983"/>
          </a:xfrm>
          <a:prstGeom prst="rect">
            <a:avLst/>
          </a:prstGeom>
        </p:spPr>
      </p:pic>
      <p:pic>
        <p:nvPicPr>
          <p:cNvPr id="6" name="Picture 5">
            <a:extLst>
              <a:ext uri="{FF2B5EF4-FFF2-40B4-BE49-F238E27FC236}">
                <a16:creationId xmlns:a16="http://schemas.microsoft.com/office/drawing/2014/main" id="{FEA44CC0-6CBA-A32C-81FF-61B4BEA83369}"/>
              </a:ext>
            </a:extLst>
          </p:cNvPr>
          <p:cNvPicPr>
            <a:picLocks noChangeAspect="1"/>
          </p:cNvPicPr>
          <p:nvPr/>
        </p:nvPicPr>
        <p:blipFill rotWithShape="1">
          <a:blip r:embed="rId3"/>
          <a:srcRect l="6875" t="26872" r="69487" b="10359"/>
          <a:stretch/>
        </p:blipFill>
        <p:spPr>
          <a:xfrm>
            <a:off x="5967286" y="164123"/>
            <a:ext cx="6187660" cy="5134712"/>
          </a:xfrm>
          <a:prstGeom prst="rect">
            <a:avLst/>
          </a:prstGeom>
        </p:spPr>
      </p:pic>
    </p:spTree>
    <p:extLst>
      <p:ext uri="{BB962C8B-B14F-4D97-AF65-F5344CB8AC3E}">
        <p14:creationId xmlns:p14="http://schemas.microsoft.com/office/powerpoint/2010/main" val="33352502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209D8F11-D271-4EA9-AFFE-0326A93CEC9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3768793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2"/>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6" name="Picture 5">
            <a:extLst>
              <a:ext uri="{FF2B5EF4-FFF2-40B4-BE49-F238E27FC236}">
                <a16:creationId xmlns:a16="http://schemas.microsoft.com/office/drawing/2014/main" id="{54FBBD5E-2264-459E-80E3-C40C5414566B}"/>
              </a:ext>
            </a:extLst>
          </p:cNvPr>
          <p:cNvPicPr>
            <a:picLocks noChangeAspect="1"/>
          </p:cNvPicPr>
          <p:nvPr/>
        </p:nvPicPr>
        <p:blipFill rotWithShape="1">
          <a:blip r:embed="rId4"/>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917974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EB2A68-9707-4C02-9767-6B285A7C8404}"/>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67938" y="1948520"/>
            <a:ext cx="5759939" cy="123392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03D85C0-27B0-4BA4-884C-1E33237A2AE5}"/>
                  </a:ext>
                </a:extLst>
              </p:cNvPr>
              <p:cNvSpPr txBox="1"/>
              <p:nvPr/>
            </p:nvSpPr>
            <p:spPr>
              <a:xfrm>
                <a:off x="9714523" y="107293"/>
                <a:ext cx="2477477" cy="1200329"/>
              </a:xfrm>
              <a:prstGeom prst="rect">
                <a:avLst/>
              </a:prstGeom>
              <a:noFill/>
            </p:spPr>
            <p:txBody>
              <a:bodyPr wrap="square" rtlCol="0">
                <a:spAutoFit/>
              </a:bodyPr>
              <a:lstStyle/>
              <a:p>
                <a:r>
                  <a:rPr lang="en-US" b="1" dirty="0">
                    <a:solidFill>
                      <a:schemeClr val="accent2"/>
                    </a:solidFill>
                  </a:rPr>
                  <a:t>Generate noise vector with same size as image, and amplitude in </a:t>
                </a:r>
                <a14:m>
                  <m:oMath xmlns:m="http://schemas.openxmlformats.org/officeDocument/2006/math">
                    <m:d>
                      <m:dPr>
                        <m:begChr m:val="["/>
                        <m:endChr m:val="]"/>
                        <m:ctrlPr>
                          <a:rPr lang="en-US" b="1" i="1" dirty="0" smtClean="0">
                            <a:solidFill>
                              <a:schemeClr val="accent2"/>
                            </a:solidFill>
                            <a:latin typeface="Cambria Math" panose="02040503050406030204" pitchFamily="18" charset="0"/>
                          </a:rPr>
                        </m:ctrlPr>
                      </m:dPr>
                      <m:e>
                        <m:r>
                          <a:rPr lang="en-US" b="1" i="1" dirty="0" smtClean="0">
                            <a:solidFill>
                              <a:schemeClr val="accent2"/>
                            </a:solidFill>
                            <a:latin typeface="Cambria Math" panose="02040503050406030204" pitchFamily="18" charset="0"/>
                          </a:rPr>
                          <m:t>−</m:t>
                        </m:r>
                        <m:r>
                          <a:rPr lang="en-US" b="1" i="1" dirty="0" smtClean="0">
                            <a:solidFill>
                              <a:schemeClr val="accent2"/>
                            </a:solidFill>
                            <a:latin typeface="Cambria Math" panose="02040503050406030204" pitchFamily="18" charset="0"/>
                          </a:rPr>
                          <m:t>𝝐</m:t>
                        </m:r>
                        <m:r>
                          <a:rPr lang="en-US" b="1" i="1" dirty="0" smtClean="0">
                            <a:solidFill>
                              <a:schemeClr val="accent2"/>
                            </a:solidFill>
                            <a:latin typeface="Cambria Math" panose="02040503050406030204" pitchFamily="18" charset="0"/>
                          </a:rPr>
                          <m:t>, </m:t>
                        </m:r>
                        <m:r>
                          <a:rPr lang="en-US" b="1" i="1" dirty="0" smtClean="0">
                            <a:solidFill>
                              <a:schemeClr val="accent2"/>
                            </a:solidFill>
                            <a:latin typeface="Cambria Math" panose="02040503050406030204" pitchFamily="18" charset="0"/>
                          </a:rPr>
                          <m:t>𝝐</m:t>
                        </m:r>
                      </m:e>
                    </m:d>
                  </m:oMath>
                </a14:m>
                <a:r>
                  <a:rPr lang="en-GB" b="1" dirty="0">
                    <a:solidFill>
                      <a:schemeClr val="accent2"/>
                    </a:solidFill>
                  </a:rPr>
                  <a:t>.</a:t>
                </a:r>
              </a:p>
            </p:txBody>
          </p:sp>
        </mc:Choice>
        <mc:Fallback xmlns="">
          <p:sp>
            <p:nvSpPr>
              <p:cNvPr id="7" name="TextBox 6">
                <a:extLst>
                  <a:ext uri="{FF2B5EF4-FFF2-40B4-BE49-F238E27FC236}">
                    <a16:creationId xmlns:a16="http://schemas.microsoft.com/office/drawing/2014/main" id="{E03D85C0-27B0-4BA4-884C-1E33237A2AE5}"/>
                  </a:ext>
                </a:extLst>
              </p:cNvPr>
              <p:cNvSpPr txBox="1">
                <a:spLocks noRot="1" noChangeAspect="1" noMove="1" noResize="1" noEditPoints="1" noAdjustHandles="1" noChangeArrowheads="1" noChangeShapeType="1" noTextEdit="1"/>
              </p:cNvSpPr>
              <p:nvPr/>
            </p:nvSpPr>
            <p:spPr>
              <a:xfrm>
                <a:off x="9714523" y="107293"/>
                <a:ext cx="2477477" cy="1200329"/>
              </a:xfrm>
              <a:prstGeom prst="rect">
                <a:avLst/>
              </a:prstGeom>
              <a:blipFill>
                <a:blip r:embed="rId5"/>
                <a:stretch>
                  <a:fillRect l="-2217" t="-3046" b="-7107"/>
                </a:stretch>
              </a:blipFill>
            </p:spPr>
            <p:txBody>
              <a:bodyPr/>
              <a:lstStyle/>
              <a:p>
                <a:r>
                  <a:rPr lang="en-GB">
                    <a:noFill/>
                  </a:rPr>
                  <a:t> </a:t>
                </a:r>
              </a:p>
            </p:txBody>
          </p:sp>
        </mc:Fallback>
      </mc:AlternateContent>
      <p:sp>
        <p:nvSpPr>
          <p:cNvPr id="12" name="Freeform: Shape 11">
            <a:extLst>
              <a:ext uri="{FF2B5EF4-FFF2-40B4-BE49-F238E27FC236}">
                <a16:creationId xmlns:a16="http://schemas.microsoft.com/office/drawing/2014/main" id="{54DEF380-3E9A-4FA9-8436-1046DF5C72C9}"/>
              </a:ext>
            </a:extLst>
          </p:cNvPr>
          <p:cNvSpPr/>
          <p:nvPr/>
        </p:nvSpPr>
        <p:spPr>
          <a:xfrm>
            <a:off x="11353800" y="1281722"/>
            <a:ext cx="119687" cy="62459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7882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p:pic>
        <p:nvPicPr>
          <p:cNvPr id="9" name="Picture 8">
            <a:extLst>
              <a:ext uri="{FF2B5EF4-FFF2-40B4-BE49-F238E27FC236}">
                <a16:creationId xmlns:a16="http://schemas.microsoft.com/office/drawing/2014/main" id="{9771BAA0-9E3D-4809-A71C-539E0E97C638}"/>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6" name="Rectangle 5">
            <a:extLst>
              <a:ext uri="{FF2B5EF4-FFF2-40B4-BE49-F238E27FC236}">
                <a16:creationId xmlns:a16="http://schemas.microsoft.com/office/drawing/2014/main" id="{4AA616A8-49A1-495D-BFA4-6ADA1E0A8624}"/>
              </a:ext>
            </a:extLst>
          </p:cNvPr>
          <p:cNvSpPr/>
          <p:nvPr/>
        </p:nvSpPr>
        <p:spPr>
          <a:xfrm>
            <a:off x="6291384" y="3212121"/>
            <a:ext cx="5759939" cy="47832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E03D85C0-27B0-4BA4-884C-1E33237A2AE5}"/>
              </a:ext>
            </a:extLst>
          </p:cNvPr>
          <p:cNvSpPr txBox="1"/>
          <p:nvPr/>
        </p:nvSpPr>
        <p:spPr>
          <a:xfrm>
            <a:off x="10565120" y="697438"/>
            <a:ext cx="2133600" cy="646331"/>
          </a:xfrm>
          <a:prstGeom prst="rect">
            <a:avLst/>
          </a:prstGeom>
          <a:noFill/>
        </p:spPr>
        <p:txBody>
          <a:bodyPr wrap="square" rtlCol="0">
            <a:spAutoFit/>
          </a:bodyPr>
          <a:lstStyle/>
          <a:p>
            <a:r>
              <a:rPr lang="en-US" b="1" dirty="0">
                <a:solidFill>
                  <a:schemeClr val="accent2"/>
                </a:solidFill>
              </a:rPr>
              <a:t>Add noise to original image.</a:t>
            </a:r>
            <a:endParaRPr lang="en-GB" b="1" dirty="0">
              <a:solidFill>
                <a:schemeClr val="accent2"/>
              </a:solidFill>
            </a:endParaRPr>
          </a:p>
        </p:txBody>
      </p:sp>
      <p:sp>
        <p:nvSpPr>
          <p:cNvPr id="8" name="Freeform: Shape 7">
            <a:extLst>
              <a:ext uri="{FF2B5EF4-FFF2-40B4-BE49-F238E27FC236}">
                <a16:creationId xmlns:a16="http://schemas.microsoft.com/office/drawing/2014/main" id="{CC3ECC91-9B8C-4BBD-AE0A-FBF9E217F3B3}"/>
              </a:ext>
            </a:extLst>
          </p:cNvPr>
          <p:cNvSpPr/>
          <p:nvPr/>
        </p:nvSpPr>
        <p:spPr>
          <a:xfrm>
            <a:off x="11185634" y="1281722"/>
            <a:ext cx="287853" cy="189132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511449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151EA2-F2C8-4B67-88E0-D1B9CCC5A300}"/>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Reminder (</a:t>
                </a:r>
                <a:r>
                  <a:rPr lang="en-US" b="1" dirty="0">
                    <a:solidFill>
                      <a:srgbClr val="00B050"/>
                    </a:solidFill>
                  </a:rPr>
                  <a:t>Clipping</a:t>
                </a:r>
                <a:r>
                  <a:rPr lang="en-US" b="1" dirty="0"/>
                  <a:t> a value):</a:t>
                </a:r>
              </a:p>
              <a:p>
                <a:pPr marL="0" indent="0">
                  <a:buNone/>
                </a:pPr>
                <a:r>
                  <a:rPr lang="en-US" b="1" dirty="0">
                    <a:solidFill>
                      <a:srgbClr val="00B050"/>
                    </a:solidFill>
                  </a:rPr>
                  <a:t>Clipping</a:t>
                </a:r>
                <a:r>
                  <a:rPr lang="en-US" dirty="0"/>
                  <a:t> </a:t>
                </a:r>
                <a:r>
                  <a:rPr lang="en-US" b="1" dirty="0"/>
                  <a:t>a value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 </m:t>
                    </m:r>
                  </m:oMath>
                </a14:m>
                <a:r>
                  <a:rPr lang="en-US" dirty="0"/>
                  <a:t>forces it to </a:t>
                </a:r>
                <a:r>
                  <a:rPr lang="en-US" b="1" dirty="0"/>
                  <a:t>remain in an interval </a:t>
                </a:r>
                <a14:m>
                  <m:oMath xmlns:m="http://schemas.openxmlformats.org/officeDocument/2006/math">
                    <m:r>
                      <a:rPr lang="en-US" b="1" i="1" dirty="0" smtClean="0">
                        <a:latin typeface="Cambria Math" panose="02040503050406030204" pitchFamily="18" charset="0"/>
                      </a:rPr>
                      <m:t>[</m:t>
                    </m:r>
                    <m:r>
                      <a:rPr lang="en-US" b="1" i="1" dirty="0" err="1" smtClean="0">
                        <a:latin typeface="Cambria Math" panose="02040503050406030204" pitchFamily="18" charset="0"/>
                      </a:rPr>
                      <m:t>𝒂</m:t>
                    </m:r>
                    <m:r>
                      <a:rPr lang="en-US" b="1" i="1" dirty="0" err="1" smtClean="0">
                        <a:latin typeface="Cambria Math" panose="02040503050406030204" pitchFamily="18" charset="0"/>
                      </a:rPr>
                      <m:t>,</m:t>
                    </m:r>
                    <m:r>
                      <a:rPr lang="en-US" b="1" i="1" dirty="0" err="1" smtClean="0">
                        <a:latin typeface="Cambria Math" panose="02040503050406030204" pitchFamily="18" charset="0"/>
                      </a:rPr>
                      <m:t>𝒃</m:t>
                    </m:r>
                    <m:r>
                      <a:rPr lang="en-US" b="1"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a:t>
                </a:r>
              </a:p>
              <a:p>
                <a:pPr marL="0" indent="0">
                  <a:buNone/>
                </a:pPr>
                <a:r>
                  <a:rPr lang="en-US" dirty="0"/>
                  <a:t>We define the </a:t>
                </a:r>
                <a:r>
                  <a:rPr lang="en-US" b="1" dirty="0"/>
                  <a:t>clipping</a:t>
                </a:r>
                <a:r>
                  <a:rPr lang="en-US" dirty="0"/>
                  <a:t> </a:t>
                </a:r>
                <a:r>
                  <a:rPr lang="en-US" b="1" dirty="0"/>
                  <a:t>function</a:t>
                </a:r>
                <a:r>
                  <a:rPr lang="en-US" dirty="0"/>
                  <a: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as follows.</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𝑏</m:t>
                                      </m:r>
                                    </m:e>
                                  </m:d>
                                </m:e>
                              </m:func>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𝛾</m:t>
                          </m:r>
                        </m:e>
                        <m:sub>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𝑎</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𝑎</m:t>
                                </m:r>
                              </m:e>
                            </m:mr>
                            <m:mr>
                              <m:e>
                                <m:r>
                                  <a:rPr lang="en-US" b="0" i="1" smtClean="0">
                                    <a:latin typeface="Cambria Math" panose="02040503050406030204" pitchFamily="18" charset="0"/>
                                  </a:rPr>
                                  <m:t>𝑏</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𝑏</m:t>
                                </m:r>
                              </m:e>
                            </m:mr>
                            <m:mr>
                              <m:e>
                                <m:r>
                                  <a:rPr lang="en-US" b="0" i="1" smtClean="0">
                                    <a:latin typeface="Cambria Math" panose="02040503050406030204" pitchFamily="18" charset="0"/>
                                  </a:rPr>
                                  <m:t>𝑥</m:t>
                                </m:r>
                              </m:e>
                              <m:e>
                                <m:r>
                                  <a:rPr lang="en-US" b="0" i="1" smtClean="0">
                                    <a:latin typeface="Cambria Math" panose="02040503050406030204" pitchFamily="18" charset="0"/>
                                  </a:rPr>
                                  <m:t>𝑜𝑡h𝑒𝑟𝑤𝑖𝑠𝑒</m:t>
                                </m:r>
                              </m:e>
                            </m:mr>
                          </m:m>
                        </m:e>
                      </m:d>
                      <m:r>
                        <a:rPr lang="en-US" b="0" i="1" smtClean="0">
                          <a:latin typeface="Cambria Math" panose="02040503050406030204" pitchFamily="18" charset="0"/>
                        </a:rPr>
                        <m:t> </m:t>
                      </m:r>
                    </m:oMath>
                  </m:oMathPara>
                </a14:m>
                <a:endParaRPr lang="en-US"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194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9460841" y="437999"/>
            <a:ext cx="2551067" cy="1200329"/>
          </a:xfrm>
          <a:prstGeom prst="rect">
            <a:avLst/>
          </a:prstGeom>
          <a:noFill/>
        </p:spPr>
        <p:txBody>
          <a:bodyPr wrap="square" rtlCol="0">
            <a:spAutoFit/>
          </a:bodyPr>
          <a:lstStyle/>
          <a:p>
            <a:r>
              <a:rPr lang="en-US" b="1" dirty="0">
                <a:solidFill>
                  <a:schemeClr val="accent2"/>
                </a:solidFill>
              </a:rPr>
              <a:t>Clipping to prevent unwanted pixel values.</a:t>
            </a:r>
          </a:p>
          <a:p>
            <a:r>
              <a:rPr lang="en-US" b="1" dirty="0">
                <a:solidFill>
                  <a:schemeClr val="bg1"/>
                </a:solidFill>
              </a:rPr>
              <a:t>(Normalization taken into account)</a:t>
            </a:r>
            <a:endParaRPr lang="en-GB" b="1" dirty="0">
              <a:solidFill>
                <a:schemeClr val="bg1"/>
              </a:solidFill>
            </a:endParaRPr>
          </a:p>
        </p:txBody>
      </p:sp>
      <p:sp>
        <p:nvSpPr>
          <p:cNvPr id="10" name="Rectangle 9">
            <a:extLst>
              <a:ext uri="{FF2B5EF4-FFF2-40B4-BE49-F238E27FC236}">
                <a16:creationId xmlns:a16="http://schemas.microsoft.com/office/drawing/2014/main" id="{30E333C9-3959-4D07-86C4-9FA076ECF783}"/>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D0FE0CD-078C-4D84-BA4B-800A02251E96}"/>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66448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84D961-F3A7-4150-9718-25F84525AC19}"/>
              </a:ext>
            </a:extLst>
          </p:cNvPr>
          <p:cNvPicPr>
            <a:picLocks noChangeAspect="1"/>
          </p:cNvPicPr>
          <p:nvPr/>
        </p:nvPicPr>
        <p:blipFill rotWithShape="1">
          <a:blip r:embed="rId2"/>
          <a:srcRect l="9231" t="44717" r="68269" b="18360"/>
          <a:stretch/>
        </p:blipFill>
        <p:spPr>
          <a:xfrm>
            <a:off x="5838093" y="1625600"/>
            <a:ext cx="6283884" cy="3222504"/>
          </a:xfrm>
          <a:prstGeom prst="rect">
            <a:avLst/>
          </a:prstGeom>
        </p:spPr>
      </p:pic>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Our first attack: Epsilon Noising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5969" y="1825624"/>
                <a:ext cx="5634893" cy="5032375"/>
              </a:xfrm>
            </p:spPr>
            <p:txBody>
              <a:bodyPr>
                <a:normAutofit/>
              </a:bodyPr>
              <a:lstStyle/>
              <a:p>
                <a:pPr marL="0" indent="0">
                  <a:buNone/>
                </a:pPr>
                <a:r>
                  <a:rPr lang="en-US" b="1" dirty="0"/>
                  <a:t>Definition (</a:t>
                </a:r>
                <a:r>
                  <a:rPr lang="en-US" b="1" dirty="0">
                    <a:solidFill>
                      <a:srgbClr val="00B050"/>
                    </a:solidFill>
                  </a:rPr>
                  <a:t>Epsilon Noising Method</a:t>
                </a:r>
                <a:r>
                  <a:rPr lang="en-US" b="1" dirty="0"/>
                  <a:t>):</a:t>
                </a:r>
              </a:p>
              <a:p>
                <a:pPr marL="0" indent="0">
                  <a:buNone/>
                </a:pPr>
                <a:r>
                  <a:rPr lang="en-US" dirty="0"/>
                  <a:t>The</a:t>
                </a:r>
                <a:r>
                  <a:rPr lang="en-US" b="1" dirty="0"/>
                  <a:t> </a:t>
                </a:r>
                <a:r>
                  <a:rPr lang="en-US" b="1" dirty="0">
                    <a:solidFill>
                      <a:srgbClr val="00B050"/>
                    </a:solidFill>
                  </a:rPr>
                  <a:t>Epsilon Noising Method (ENM) </a:t>
                </a:r>
                <a:r>
                  <a:rPr lang="en-US" dirty="0"/>
                  <a:t>is the simplest type of attack. It consists of generating 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by </a:t>
                </a:r>
                <a:r>
                  <a:rPr lang="en-US" b="1" dirty="0"/>
                  <a:t>adding a random noise to each pixel of an image </a:t>
                </a:r>
                <a14:m>
                  <m:oMath xmlns:m="http://schemas.openxmlformats.org/officeDocument/2006/math">
                    <m:r>
                      <a:rPr lang="en-US" b="1" i="1" smtClean="0">
                        <a:latin typeface="Cambria Math" panose="02040503050406030204" pitchFamily="18" charset="0"/>
                      </a:rPr>
                      <m:t>𝒙</m:t>
                    </m:r>
                  </m:oMath>
                </a14:m>
                <a:r>
                  <a:rPr lang="en-US" b="1" dirty="0"/>
                  <a:t>, with amplitude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𝝐</m:t>
                    </m:r>
                    <m:r>
                      <a:rPr lang="en-US" b="1" i="1" dirty="0" smtClean="0">
                        <a:latin typeface="Cambria Math" panose="02040503050406030204" pitchFamily="18" charset="0"/>
                      </a:rPr>
                      <m:t>, </m:t>
                    </m:r>
                    <m:r>
                      <a:rPr lang="en-US" b="1" i="1" dirty="0" smtClean="0">
                        <a:latin typeface="Cambria Math" panose="02040503050406030204" pitchFamily="18" charset="0"/>
                      </a:rPr>
                      <m:t>𝝐</m:t>
                    </m:r>
                    <m:r>
                      <a:rPr lang="en-US" b="1" i="1" dirty="0" smtClean="0">
                        <a:latin typeface="Cambria Math" panose="02040503050406030204" pitchFamily="18" charset="0"/>
                      </a:rPr>
                      <m:t>]</m:t>
                    </m:r>
                  </m:oMath>
                </a14:m>
                <a:r>
                  <a:rPr lang="en-US" b="1"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1" i="1" smtClean="0">
                              <a:solidFill>
                                <a:srgbClr val="00B050"/>
                              </a:solidFill>
                              <a:latin typeface="Cambria Math" panose="02040503050406030204" pitchFamily="18" charset="0"/>
                            </a:rPr>
                          </m:ctrlPr>
                        </m:sSub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𝜸</m:t>
                          </m:r>
                        </m:e>
                        <m:sub>
                          <m:r>
                            <a:rPr lang="en-US" b="1" i="1" smtClean="0">
                              <a:solidFill>
                                <a:srgbClr val="7030A0"/>
                              </a:solidFill>
                              <a:latin typeface="Cambria Math" panose="02040503050406030204" pitchFamily="18" charset="0"/>
                            </a:rPr>
                            <m:t>𝟎</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𝟏</m:t>
                          </m:r>
                        </m:sub>
                      </m:sSub>
                      <m:d>
                        <m:dPr>
                          <m:ctrlPr>
                            <a:rPr lang="en-US" b="1" i="1" smtClean="0">
                              <a:solidFill>
                                <a:srgbClr val="00B050"/>
                              </a:solidFill>
                              <a:latin typeface="Cambria Math" panose="02040503050406030204" pitchFamily="18" charset="0"/>
                            </a:rPr>
                          </m:ctrlPr>
                        </m:dPr>
                        <m:e>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𝒙</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r>
                            <a:rPr lang="en-US" b="1" i="1" smtClean="0">
                              <a:solidFill>
                                <a:srgbClr val="00B050"/>
                              </a:solidFill>
                              <a:latin typeface="Cambria Math" panose="02040503050406030204" pitchFamily="18" charset="0"/>
                            </a:rPr>
                            <m:t>+</m:t>
                          </m:r>
                          <m:sSub>
                            <m:sSubPr>
                              <m:ctrlPr>
                                <a:rPr lang="en-US" b="1" i="1" smtClean="0">
                                  <a:solidFill>
                                    <a:srgbClr val="00B050"/>
                                  </a:solidFill>
                                  <a:latin typeface="Cambria Math" panose="02040503050406030204" pitchFamily="18" charset="0"/>
                                </a:rPr>
                              </m:ctrlPr>
                            </m:sSubPr>
                            <m:e>
                              <m:r>
                                <a:rPr lang="en-US" b="1" i="1" smtClean="0">
                                  <a:solidFill>
                                    <a:srgbClr val="00B050"/>
                                  </a:solidFill>
                                  <a:latin typeface="Cambria Math" panose="02040503050406030204" pitchFamily="18" charset="0"/>
                                </a:rPr>
                                <m:t>𝝎</m:t>
                              </m:r>
                            </m:e>
                            <m:sub>
                              <m:r>
                                <a:rPr lang="en-US" b="1" i="1" smtClean="0">
                                  <a:solidFill>
                                    <a:srgbClr val="00B050"/>
                                  </a:solidFill>
                                  <a:latin typeface="Cambria Math" panose="02040503050406030204" pitchFamily="18" charset="0"/>
                                </a:rPr>
                                <m:t>𝒊</m:t>
                              </m:r>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𝒋</m:t>
                              </m:r>
                            </m:sub>
                          </m:sSub>
                        </m:e>
                      </m:d>
                    </m:oMath>
                  </m:oMathPara>
                </a14:m>
                <a:endParaRPr lang="en-US" b="1"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3" name="Content Placeholder 2">
                <a:extLst>
                  <a:ext uri="{FF2B5EF4-FFF2-40B4-BE49-F238E27FC236}">
                    <a16:creationId xmlns:a16="http://schemas.microsoft.com/office/drawing/2014/main" id="{76CFEA00-B8CD-459D-BC6C-323E9F42BB2A}"/>
                  </a:ext>
                </a:extLst>
              </p:cNvPr>
              <p:cNvSpPr>
                <a:spLocks noGrp="1" noRot="1" noChangeAspect="1" noMove="1" noResize="1" noEditPoints="1" noAdjustHandles="1" noChangeArrowheads="1" noChangeShapeType="1" noTextEdit="1"/>
              </p:cNvSpPr>
              <p:nvPr>
                <p:ph sz="half" idx="1"/>
              </p:nvPr>
            </p:nvSpPr>
            <p:spPr>
              <a:xfrm>
                <a:off x="85969" y="1825624"/>
                <a:ext cx="5634893" cy="5032375"/>
              </a:xfrm>
              <a:blipFill>
                <a:blip r:embed="rId3"/>
                <a:stretch>
                  <a:fillRect l="-2165" t="-1937" r="-3680"/>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4FF05EC-77A7-48EC-8FB7-24B9634BB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
        <p:nvSpPr>
          <p:cNvPr id="7" name="TextBox 6">
            <a:extLst>
              <a:ext uri="{FF2B5EF4-FFF2-40B4-BE49-F238E27FC236}">
                <a16:creationId xmlns:a16="http://schemas.microsoft.com/office/drawing/2014/main" id="{E03D85C0-27B0-4BA4-884C-1E33237A2AE5}"/>
              </a:ext>
            </a:extLst>
          </p:cNvPr>
          <p:cNvSpPr txBox="1"/>
          <p:nvPr/>
        </p:nvSpPr>
        <p:spPr>
          <a:xfrm>
            <a:off x="8385908" y="304746"/>
            <a:ext cx="3532419" cy="923330"/>
          </a:xfrm>
          <a:prstGeom prst="rect">
            <a:avLst/>
          </a:prstGeom>
          <a:noFill/>
        </p:spPr>
        <p:txBody>
          <a:bodyPr wrap="square" rtlCol="0">
            <a:spAutoFit/>
          </a:bodyPr>
          <a:lstStyle/>
          <a:p>
            <a:r>
              <a:rPr lang="en-US" b="1" dirty="0">
                <a:solidFill>
                  <a:schemeClr val="accent2"/>
                </a:solidFill>
              </a:rPr>
              <a:t>Clipping to prevent pixel values to go out of [0, 1].</a:t>
            </a:r>
          </a:p>
          <a:p>
            <a:r>
              <a:rPr lang="en-US" b="1" dirty="0">
                <a:solidFill>
                  <a:schemeClr val="accent2"/>
                </a:solidFill>
              </a:rPr>
              <a:t>(Normalization taken into account)</a:t>
            </a:r>
            <a:endParaRPr lang="en-GB" b="1" dirty="0">
              <a:solidFill>
                <a:schemeClr val="accent2"/>
              </a:solidFill>
            </a:endParaRPr>
          </a:p>
        </p:txBody>
      </p:sp>
      <p:sp>
        <p:nvSpPr>
          <p:cNvPr id="10" name="Rectangle 9">
            <a:extLst>
              <a:ext uri="{FF2B5EF4-FFF2-40B4-BE49-F238E27FC236}">
                <a16:creationId xmlns:a16="http://schemas.microsoft.com/office/drawing/2014/main" id="{A946EE3B-6E89-47FF-878D-ABB024C598E6}"/>
              </a:ext>
            </a:extLst>
          </p:cNvPr>
          <p:cNvSpPr/>
          <p:nvPr/>
        </p:nvSpPr>
        <p:spPr>
          <a:xfrm>
            <a:off x="6251970" y="3806093"/>
            <a:ext cx="5759939" cy="535718"/>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644E2975-DE34-4CCC-869A-43E0D3C54F70}"/>
              </a:ext>
            </a:extLst>
          </p:cNvPr>
          <p:cNvSpPr/>
          <p:nvPr/>
        </p:nvSpPr>
        <p:spPr>
          <a:xfrm>
            <a:off x="11185634" y="1281722"/>
            <a:ext cx="287853" cy="252437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01431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solidFill>
                  <a:schemeClr val="accent3"/>
                </a:solidFill>
              </a:rPr>
              <a:t>How to </a:t>
            </a:r>
            <a:r>
              <a:rPr lang="en-US" b="1" dirty="0">
                <a:solidFill>
                  <a:schemeClr val="accent3"/>
                </a:solidFill>
              </a:rPr>
              <a:t>defend</a:t>
            </a:r>
            <a:r>
              <a:rPr lang="en-US" dirty="0">
                <a:solidFill>
                  <a:schemeClr val="accent3"/>
                </a:solidFill>
              </a:rPr>
              <a:t> against such attacks?</a:t>
            </a:r>
          </a:p>
          <a:p>
            <a:pPr marL="514350" indent="-514350">
              <a:buFont typeface="+mj-lt"/>
              <a:buAutoNum type="arabicPeriod"/>
            </a:pPr>
            <a:endParaRPr lang="en-US" dirty="0">
              <a:solidFill>
                <a:schemeClr val="accent3"/>
              </a:solidFill>
            </a:endParaRPr>
          </a:p>
          <a:p>
            <a:pPr marL="514350" indent="-514350">
              <a:buFont typeface="+mj-lt"/>
              <a:buAutoNum type="arabicPeriod"/>
            </a:pPr>
            <a:r>
              <a:rPr lang="en-US" b="1" dirty="0">
                <a:solidFill>
                  <a:schemeClr val="accent3"/>
                </a:solidFill>
              </a:rPr>
              <a:t>State-of-the-art</a:t>
            </a:r>
            <a:r>
              <a:rPr lang="en-US" dirty="0">
                <a:solidFill>
                  <a:schemeClr val="accent3"/>
                </a:solidFill>
              </a:rPr>
              <a:t> of attacks and defense,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b="1" dirty="0"/>
              <a:t>Attack function</a:t>
            </a:r>
          </a:p>
        </p:txBody>
      </p:sp>
      <p:pic>
        <p:nvPicPr>
          <p:cNvPr id="5" name="Picture 4">
            <a:extLst>
              <a:ext uri="{FF2B5EF4-FFF2-40B4-BE49-F238E27FC236}">
                <a16:creationId xmlns:a16="http://schemas.microsoft.com/office/drawing/2014/main" id="{65BAF1CD-45DA-4A70-973A-B8C877069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pic>
        <p:nvPicPr>
          <p:cNvPr id="7" name="Picture 6">
            <a:extLst>
              <a:ext uri="{FF2B5EF4-FFF2-40B4-BE49-F238E27FC236}">
                <a16:creationId xmlns:a16="http://schemas.microsoft.com/office/drawing/2014/main" id="{80D42CF6-197D-4DEF-88FB-5EA742D805D4}"/>
              </a:ext>
            </a:extLst>
          </p:cNvPr>
          <p:cNvPicPr>
            <a:picLocks noChangeAspect="1"/>
          </p:cNvPicPr>
          <p:nvPr/>
        </p:nvPicPr>
        <p:blipFill rotWithShape="1">
          <a:blip r:embed="rId3"/>
          <a:srcRect l="9231" t="44717" r="68269" b="18360"/>
          <a:stretch/>
        </p:blipFill>
        <p:spPr>
          <a:xfrm>
            <a:off x="5838093" y="1625600"/>
            <a:ext cx="6283884" cy="3222504"/>
          </a:xfrm>
          <a:prstGeom prst="rect">
            <a:avLst/>
          </a:prstGeom>
        </p:spPr>
      </p:pic>
    </p:spTree>
    <p:extLst>
      <p:ext uri="{BB962C8B-B14F-4D97-AF65-F5344CB8AC3E}">
        <p14:creationId xmlns:p14="http://schemas.microsoft.com/office/powerpoint/2010/main" val="1813469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spTree>
    <p:extLst>
      <p:ext uri="{BB962C8B-B14F-4D97-AF65-F5344CB8AC3E}">
        <p14:creationId xmlns:p14="http://schemas.microsoft.com/office/powerpoint/2010/main" val="902380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19476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328AF944-0BD8-4B56-A2EB-3101C07B0C24}"/>
              </a:ext>
            </a:extLst>
          </p:cNvPr>
          <p:cNvSpPr/>
          <p:nvPr/>
        </p:nvSpPr>
        <p:spPr>
          <a:xfrm>
            <a:off x="304464" y="1212029"/>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34D8B10-312A-45D9-B19B-5CFAF476DC64}"/>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function attempts to 1) track how an attack with amplitude epsilon, used on the samples in the </a:t>
            </a:r>
            <a:r>
              <a:rPr lang="en-US" b="1" dirty="0" err="1">
                <a:solidFill>
                  <a:schemeClr val="accent2"/>
                </a:solidFill>
              </a:rPr>
              <a:t>test_loader</a:t>
            </a:r>
            <a:r>
              <a:rPr lang="en-US" b="1" dirty="0">
                <a:solidFill>
                  <a:schemeClr val="accent2"/>
                </a:solidFill>
              </a:rPr>
              <a:t> will affect our model;</a:t>
            </a:r>
          </a:p>
          <a:p>
            <a:r>
              <a:rPr lang="en-US" b="1" dirty="0">
                <a:solidFill>
                  <a:schemeClr val="accent2"/>
                </a:solidFill>
              </a:rPr>
              <a:t>     and 2) return attack samples that worked for later visualization.</a:t>
            </a:r>
            <a:endParaRPr lang="en-GB" b="1" dirty="0">
              <a:solidFill>
                <a:schemeClr val="accent2"/>
              </a:solidFill>
            </a:endParaRPr>
          </a:p>
        </p:txBody>
      </p:sp>
      <p:sp>
        <p:nvSpPr>
          <p:cNvPr id="9" name="Freeform: Shape 8">
            <a:extLst>
              <a:ext uri="{FF2B5EF4-FFF2-40B4-BE49-F238E27FC236}">
                <a16:creationId xmlns:a16="http://schemas.microsoft.com/office/drawing/2014/main" id="{7F56A46C-9842-42C3-AB45-6362A6ED9B1D}"/>
              </a:ext>
            </a:extLst>
          </p:cNvPr>
          <p:cNvSpPr/>
          <p:nvPr/>
        </p:nvSpPr>
        <p:spPr>
          <a:xfrm rot="2728104">
            <a:off x="4919425" y="773747"/>
            <a:ext cx="233414" cy="80248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81AB4E0B-35C3-4065-A5C0-8EFA1516D438}"/>
              </a:ext>
            </a:extLst>
          </p:cNvPr>
          <p:cNvSpPr/>
          <p:nvPr/>
        </p:nvSpPr>
        <p:spPr>
          <a:xfrm>
            <a:off x="5661910" y="6385975"/>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13E9C752-1B4E-EA03-3611-DBB92E696709}"/>
              </a:ext>
            </a:extLst>
          </p:cNvPr>
          <p:cNvSpPr/>
          <p:nvPr/>
        </p:nvSpPr>
        <p:spPr>
          <a:xfrm flipH="1">
            <a:off x="6707184" y="1097293"/>
            <a:ext cx="1133365" cy="527673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99274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DF5CC5F-11E0-4592-9550-3D643B1935D7}"/>
              </a:ext>
            </a:extLst>
          </p:cNvPr>
          <p:cNvSpPr/>
          <p:nvPr/>
        </p:nvSpPr>
        <p:spPr>
          <a:xfrm>
            <a:off x="465564" y="1605701"/>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EAB597BB-9DDF-4672-AD23-AA97323D47E0}"/>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track how many samples were correctly classified despite the attack being performed on the test samples.</a:t>
            </a:r>
            <a:endParaRPr lang="en-GB" b="1" dirty="0">
              <a:solidFill>
                <a:schemeClr val="accent2"/>
              </a:solidFill>
            </a:endParaRPr>
          </a:p>
        </p:txBody>
      </p:sp>
      <p:sp>
        <p:nvSpPr>
          <p:cNvPr id="9" name="Freeform: Shape 8">
            <a:extLst>
              <a:ext uri="{FF2B5EF4-FFF2-40B4-BE49-F238E27FC236}">
                <a16:creationId xmlns:a16="http://schemas.microsoft.com/office/drawing/2014/main" id="{21996B2D-97B4-47E8-8183-0D6F49506BFC}"/>
              </a:ext>
            </a:extLst>
          </p:cNvPr>
          <p:cNvSpPr/>
          <p:nvPr/>
        </p:nvSpPr>
        <p:spPr>
          <a:xfrm rot="2728104">
            <a:off x="5309138" y="602364"/>
            <a:ext cx="233414" cy="151658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134912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DBFABB0-032C-49DA-BF3C-FAA5CE74635A}"/>
              </a:ext>
            </a:extLst>
          </p:cNvPr>
          <p:cNvSpPr/>
          <p:nvPr/>
        </p:nvSpPr>
        <p:spPr>
          <a:xfrm>
            <a:off x="551533" y="2129332"/>
            <a:ext cx="4337876" cy="4398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98BAC34-C138-408C-AD42-2CC0CA1E8B9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will store up to 5 attack samples that made the model malfunction</a:t>
            </a:r>
          </a:p>
          <a:p>
            <a:r>
              <a:rPr lang="en-US" b="1" dirty="0">
                <a:solidFill>
                  <a:schemeClr val="accent2"/>
                </a:solidFill>
              </a:rPr>
              <a:t>(used for visualization later).</a:t>
            </a:r>
            <a:endParaRPr lang="en-GB" b="1" dirty="0">
              <a:solidFill>
                <a:schemeClr val="accent2"/>
              </a:solidFill>
            </a:endParaRPr>
          </a:p>
        </p:txBody>
      </p:sp>
      <p:sp>
        <p:nvSpPr>
          <p:cNvPr id="9" name="Freeform: Shape 8">
            <a:extLst>
              <a:ext uri="{FF2B5EF4-FFF2-40B4-BE49-F238E27FC236}">
                <a16:creationId xmlns:a16="http://schemas.microsoft.com/office/drawing/2014/main" id="{4A665D36-ACD1-455B-AB9D-BE045C0795E1}"/>
              </a:ext>
            </a:extLst>
          </p:cNvPr>
          <p:cNvSpPr/>
          <p:nvPr/>
        </p:nvSpPr>
        <p:spPr>
          <a:xfrm rot="1711285">
            <a:off x="5308654" y="713315"/>
            <a:ext cx="233414" cy="181134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68347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4B367C1-B4B8-407E-962D-E257C974B65E}"/>
              </a:ext>
            </a:extLst>
          </p:cNvPr>
          <p:cNvSpPr/>
          <p:nvPr/>
        </p:nvSpPr>
        <p:spPr>
          <a:xfrm>
            <a:off x="552495" y="2665487"/>
            <a:ext cx="4626632" cy="17220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33687D62-8AE4-4951-8212-52FE092E8B3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This is very typical for our test functions so far, just browsing through (normal) test samples and trying those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5DCDAD08-BA1D-451A-BD3C-80ABF73A0F6C}"/>
              </a:ext>
            </a:extLst>
          </p:cNvPr>
          <p:cNvSpPr/>
          <p:nvPr/>
        </p:nvSpPr>
        <p:spPr>
          <a:xfrm rot="1711285">
            <a:off x="5230790" y="693525"/>
            <a:ext cx="233414" cy="2137482"/>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014213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C4362E74-B724-41AD-AB08-E139AF5596A2}"/>
              </a:ext>
            </a:extLst>
          </p:cNvPr>
          <p:cNvSpPr/>
          <p:nvPr/>
        </p:nvSpPr>
        <p:spPr>
          <a:xfrm>
            <a:off x="992554" y="4540738"/>
            <a:ext cx="3798277" cy="77372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F4D9E50-6AB4-4A07-AACA-1D50AD2DE04A}"/>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If the model already misclassifies the sample, </a:t>
            </a:r>
            <a:r>
              <a:rPr lang="en-US" b="1" u="sng" dirty="0">
                <a:solidFill>
                  <a:schemeClr val="accent2"/>
                </a:solidFill>
              </a:rPr>
              <a:t>do not bother attacking</a:t>
            </a:r>
          </a:p>
          <a:p>
            <a:r>
              <a:rPr lang="en-US" b="1" dirty="0">
                <a:solidFill>
                  <a:schemeClr val="accent2"/>
                </a:solidFill>
              </a:rPr>
              <a:t>(Attack could make the model right!).</a:t>
            </a:r>
            <a:endParaRPr lang="en-GB" b="1" dirty="0">
              <a:solidFill>
                <a:schemeClr val="accent2"/>
              </a:solidFill>
            </a:endParaRPr>
          </a:p>
        </p:txBody>
      </p:sp>
      <p:sp>
        <p:nvSpPr>
          <p:cNvPr id="9" name="Freeform: Shape 8">
            <a:extLst>
              <a:ext uri="{FF2B5EF4-FFF2-40B4-BE49-F238E27FC236}">
                <a16:creationId xmlns:a16="http://schemas.microsoft.com/office/drawing/2014/main" id="{D7F7D120-45FB-4684-87E0-51BF788AC134}"/>
              </a:ext>
            </a:extLst>
          </p:cNvPr>
          <p:cNvSpPr/>
          <p:nvPr/>
        </p:nvSpPr>
        <p:spPr>
          <a:xfrm rot="1711285">
            <a:off x="4714449" y="562288"/>
            <a:ext cx="233414" cy="4300226"/>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318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AE99F76-5C18-4F4F-8AB3-842C4BE22F9F}"/>
              </a:ext>
            </a:extLst>
          </p:cNvPr>
          <p:cNvSpPr/>
          <p:nvPr/>
        </p:nvSpPr>
        <p:spPr>
          <a:xfrm>
            <a:off x="992554" y="5384800"/>
            <a:ext cx="3798277" cy="1408840"/>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06A8D925-4007-459D-A842-8AD4A27C896C}"/>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This is again very typical. Right now, it does not appear necessary, but more advanced attacks will rely on the gradients of the model, and that would be the way to compute them (more on this later!).</a:t>
            </a:r>
            <a:endParaRPr lang="en-GB" b="1" dirty="0">
              <a:solidFill>
                <a:schemeClr val="accent2"/>
              </a:solidFill>
            </a:endParaRPr>
          </a:p>
        </p:txBody>
      </p:sp>
      <p:sp>
        <p:nvSpPr>
          <p:cNvPr id="9" name="Freeform: Shape 8">
            <a:extLst>
              <a:ext uri="{FF2B5EF4-FFF2-40B4-BE49-F238E27FC236}">
                <a16:creationId xmlns:a16="http://schemas.microsoft.com/office/drawing/2014/main" id="{30CC951B-91F5-40CE-9925-76033838B32F}"/>
              </a:ext>
            </a:extLst>
          </p:cNvPr>
          <p:cNvSpPr/>
          <p:nvPr/>
        </p:nvSpPr>
        <p:spPr>
          <a:xfrm rot="1711285">
            <a:off x="4407875" y="831609"/>
            <a:ext cx="233414" cy="4889854"/>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35785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DD1C653A-4FF0-4C89-9E3D-D5215704F6CD}"/>
              </a:ext>
            </a:extLst>
          </p:cNvPr>
          <p:cNvSpPr/>
          <p:nvPr/>
        </p:nvSpPr>
        <p:spPr>
          <a:xfrm>
            <a:off x="6019801" y="1320746"/>
            <a:ext cx="3092938" cy="37983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810B8D74-4CB8-42B4-BA26-24149051DBAB}"/>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Generate an attack sample, using our ENM attack function.</a:t>
            </a:r>
            <a:endParaRPr lang="en-GB" b="1" dirty="0">
              <a:solidFill>
                <a:schemeClr val="accent2"/>
              </a:solidFill>
            </a:endParaRPr>
          </a:p>
        </p:txBody>
      </p:sp>
      <p:sp>
        <p:nvSpPr>
          <p:cNvPr id="9" name="Freeform: Shape 8">
            <a:extLst>
              <a:ext uri="{FF2B5EF4-FFF2-40B4-BE49-F238E27FC236}">
                <a16:creationId xmlns:a16="http://schemas.microsoft.com/office/drawing/2014/main" id="{1E335529-76AD-4619-911B-B628FFA83D90}"/>
              </a:ext>
            </a:extLst>
          </p:cNvPr>
          <p:cNvSpPr/>
          <p:nvPr/>
        </p:nvSpPr>
        <p:spPr>
          <a:xfrm rot="20516522" flipH="1">
            <a:off x="6950989" y="509421"/>
            <a:ext cx="65515" cy="83577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3807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Attacks</a:t>
            </a:r>
            <a:r>
              <a:rPr lang="en-US" b="1" dirty="0"/>
              <a:t> on Neural Networks): </a:t>
            </a:r>
          </a:p>
          <a:p>
            <a:pPr marL="0" indent="0">
              <a:buNone/>
            </a:pPr>
            <a:r>
              <a:rPr lang="en-US" b="1" dirty="0"/>
              <a:t>Adversarial machine learning, </a:t>
            </a:r>
            <a:r>
              <a:rPr lang="en-US" dirty="0"/>
              <a:t>or</a:t>
            </a:r>
            <a:r>
              <a:rPr lang="en-US" b="1" dirty="0"/>
              <a:t> </a:t>
            </a:r>
            <a:r>
              <a:rPr lang="en-US" b="1" dirty="0">
                <a:solidFill>
                  <a:srgbClr val="00B050"/>
                </a:solidFill>
              </a:rPr>
              <a:t>attacks </a:t>
            </a:r>
            <a:r>
              <a:rPr lang="en-US" b="1" dirty="0"/>
              <a:t>on Neural Networks, </a:t>
            </a:r>
            <a:r>
              <a:rPr lang="en-US" dirty="0"/>
              <a:t>refers to machine learning techniques that attempt to fool models by supplying deceptive input.</a:t>
            </a:r>
          </a:p>
          <a:p>
            <a:pPr marL="0" indent="0">
              <a:buNone/>
            </a:pPr>
            <a:r>
              <a:rPr lang="en-US" dirty="0"/>
              <a:t>The most common reason is to cause a malfunction in a machine learning model.</a:t>
            </a:r>
            <a:endParaRPr lang="en-GB" dirty="0"/>
          </a:p>
        </p:txBody>
      </p:sp>
      <p:pic>
        <p:nvPicPr>
          <p:cNvPr id="14" name="Picture 13">
            <a:extLst>
              <a:ext uri="{FF2B5EF4-FFF2-40B4-BE49-F238E27FC236}">
                <a16:creationId xmlns:a16="http://schemas.microsoft.com/office/drawing/2014/main" id="{8D182896-CFDD-4C51-B8AF-D03EF8C77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978" y="195262"/>
            <a:ext cx="4257675" cy="6467475"/>
          </a:xfrm>
          <a:prstGeom prst="rect">
            <a:avLst/>
          </a:prstGeom>
        </p:spPr>
      </p:pic>
      <p:pic>
        <p:nvPicPr>
          <p:cNvPr id="15" name="Picture 2" descr="Pytorch, logo Free Icon of Vector Logo">
            <a:extLst>
              <a:ext uri="{FF2B5EF4-FFF2-40B4-BE49-F238E27FC236}">
                <a16:creationId xmlns:a16="http://schemas.microsoft.com/office/drawing/2014/main" id="{7200BEA3-370E-4257-BDFF-67A6CB0A76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666" t="34132" r="3666" b="26133"/>
          <a:stretch/>
        </p:blipFill>
        <p:spPr bwMode="auto">
          <a:xfrm rot="20646768">
            <a:off x="10048631" y="2777723"/>
            <a:ext cx="1438032" cy="4632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B6F9478B-1EE8-4562-ABA3-B7D534F4F837}"/>
              </a:ext>
            </a:extLst>
          </p:cNvPr>
          <p:cNvPicPr>
            <a:picLocks noChangeAspect="1"/>
          </p:cNvPicPr>
          <p:nvPr/>
        </p:nvPicPr>
        <p:blipFill rotWithShape="1">
          <a:blip r:embed="rId4">
            <a:extLst>
              <a:ext uri="{28A0092B-C50C-407E-A947-70E740481C1C}">
                <a14:useLocalDpi xmlns:a14="http://schemas.microsoft.com/office/drawing/2010/main" val="0"/>
              </a:ext>
            </a:extLst>
          </a:blip>
          <a:srcRect l="25581" t="11882" r="25591" b="7505"/>
          <a:stretch/>
        </p:blipFill>
        <p:spPr>
          <a:xfrm rot="20261724">
            <a:off x="10630176" y="2852109"/>
            <a:ext cx="274944" cy="273934"/>
          </a:xfrm>
          <a:prstGeom prst="rect">
            <a:avLst/>
          </a:prstGeom>
        </p:spPr>
      </p:pic>
    </p:spTree>
    <p:extLst>
      <p:ext uri="{BB962C8B-B14F-4D97-AF65-F5344CB8AC3E}">
        <p14:creationId xmlns:p14="http://schemas.microsoft.com/office/powerpoint/2010/main" val="35568359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E1D18D60-D2E3-450E-9988-B4D6B608C38A}"/>
              </a:ext>
            </a:extLst>
          </p:cNvPr>
          <p:cNvSpPr/>
          <p:nvPr/>
        </p:nvSpPr>
        <p:spPr>
          <a:xfrm>
            <a:off x="6068125" y="1754197"/>
            <a:ext cx="3701105" cy="733729"/>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9039033F-99EC-48A9-827A-D5EAA7EC019D}"/>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Try attack sample on our model.</a:t>
            </a:r>
            <a:endParaRPr lang="en-GB" b="1" dirty="0">
              <a:solidFill>
                <a:schemeClr val="accent2"/>
              </a:solidFill>
            </a:endParaRPr>
          </a:p>
        </p:txBody>
      </p:sp>
      <p:sp>
        <p:nvSpPr>
          <p:cNvPr id="9" name="Freeform: Shape 8">
            <a:extLst>
              <a:ext uri="{FF2B5EF4-FFF2-40B4-BE49-F238E27FC236}">
                <a16:creationId xmlns:a16="http://schemas.microsoft.com/office/drawing/2014/main" id="{EC2E002E-8ECE-4E72-A843-3A48023484B3}"/>
              </a:ext>
            </a:extLst>
          </p:cNvPr>
          <p:cNvSpPr/>
          <p:nvPr/>
        </p:nvSpPr>
        <p:spPr>
          <a:xfrm rot="20516522" flipH="1">
            <a:off x="6998958" y="501798"/>
            <a:ext cx="85405" cy="1270451"/>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26304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180258" y="666745"/>
            <a:ext cx="421612" cy="1999275"/>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822FC6BC-72DD-4229-8AFE-EE43C6AA2B19}"/>
              </a:ext>
            </a:extLst>
          </p:cNvPr>
          <p:cNvSpPr txBox="1"/>
          <p:nvPr/>
        </p:nvSpPr>
        <p:spPr>
          <a:xfrm>
            <a:off x="4657970" y="47167"/>
            <a:ext cx="7514490" cy="646331"/>
          </a:xfrm>
          <a:prstGeom prst="rect">
            <a:avLst/>
          </a:prstGeom>
          <a:noFill/>
        </p:spPr>
        <p:txBody>
          <a:bodyPr wrap="square" rtlCol="0">
            <a:spAutoFit/>
          </a:bodyPr>
          <a:lstStyle/>
          <a:p>
            <a:r>
              <a:rPr lang="en-US" b="1" dirty="0">
                <a:solidFill>
                  <a:schemeClr val="accent2"/>
                </a:solidFill>
              </a:rPr>
              <a:t>If attack sample is correctly classified, the attack is a failure.</a:t>
            </a:r>
          </a:p>
          <a:p>
            <a:r>
              <a:rPr lang="en-US" b="1" dirty="0">
                <a:solidFill>
                  <a:schemeClr val="accent2"/>
                </a:solidFill>
              </a:rPr>
              <a:t>Increase correct score by one. </a:t>
            </a:r>
            <a:endParaRPr lang="en-GB" b="1" dirty="0">
              <a:solidFill>
                <a:schemeClr val="accent2"/>
              </a:solidFill>
            </a:endParaRPr>
          </a:p>
        </p:txBody>
      </p:sp>
    </p:spTree>
    <p:extLst>
      <p:ext uri="{BB962C8B-B14F-4D97-AF65-F5344CB8AC3E}">
        <p14:creationId xmlns:p14="http://schemas.microsoft.com/office/powerpoint/2010/main" val="4144845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5DECBFB4-CFEA-4B11-9C7A-F1EF2E26044B}"/>
              </a:ext>
            </a:extLst>
          </p:cNvPr>
          <p:cNvSpPr/>
          <p:nvPr/>
        </p:nvSpPr>
        <p:spPr>
          <a:xfrm>
            <a:off x="6019800" y="2551436"/>
            <a:ext cx="6089379" cy="142659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22E8BE7D-68D2-4EE4-85CF-5CE7FE014AE2}"/>
              </a:ext>
            </a:extLst>
          </p:cNvPr>
          <p:cNvSpPr txBox="1"/>
          <p:nvPr/>
        </p:nvSpPr>
        <p:spPr>
          <a:xfrm>
            <a:off x="4677510" y="333058"/>
            <a:ext cx="7514490" cy="923330"/>
          </a:xfrm>
          <a:prstGeom prst="rect">
            <a:avLst/>
          </a:prstGeom>
          <a:noFill/>
        </p:spPr>
        <p:txBody>
          <a:bodyPr wrap="square" rtlCol="0">
            <a:spAutoFit/>
          </a:bodyPr>
          <a:lstStyle/>
          <a:p>
            <a:r>
              <a:rPr lang="en-US" b="1" dirty="0">
                <a:solidFill>
                  <a:schemeClr val="accent2"/>
                </a:solidFill>
              </a:rPr>
              <a:t>Add sample to adversarial samples list if epsilon = 0 and list not full (attacking with epsilon = 0 will always fail as it will not modify the image).</a:t>
            </a:r>
          </a:p>
          <a:p>
            <a:r>
              <a:rPr lang="en-US" b="1" dirty="0">
                <a:solidFill>
                  <a:schemeClr val="accent2"/>
                </a:solidFill>
              </a:rPr>
              <a:t>This gives the baseline accuracy of the model before attacks.</a:t>
            </a:r>
            <a:endParaRPr lang="en-GB" b="1" dirty="0">
              <a:solidFill>
                <a:schemeClr val="accent2"/>
              </a:solidFill>
            </a:endParaRPr>
          </a:p>
        </p:txBody>
      </p:sp>
      <p:sp>
        <p:nvSpPr>
          <p:cNvPr id="9" name="Freeform: Shape 8">
            <a:extLst>
              <a:ext uri="{FF2B5EF4-FFF2-40B4-BE49-F238E27FC236}">
                <a16:creationId xmlns:a16="http://schemas.microsoft.com/office/drawing/2014/main" id="{15EC3A9A-D850-4B10-8546-D0A0CA5F0D80}"/>
              </a:ext>
            </a:extLst>
          </p:cNvPr>
          <p:cNvSpPr/>
          <p:nvPr/>
        </p:nvSpPr>
        <p:spPr>
          <a:xfrm rot="20516522" flipH="1">
            <a:off x="7280996" y="1300703"/>
            <a:ext cx="421612" cy="1349309"/>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210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23CB20FA-FCF7-4466-80C4-3091C2DEA503}"/>
              </a:ext>
            </a:extLst>
          </p:cNvPr>
          <p:cNvSpPr/>
          <p:nvPr/>
        </p:nvSpPr>
        <p:spPr>
          <a:xfrm>
            <a:off x="6019800" y="3962063"/>
            <a:ext cx="6089379" cy="96944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C78CD188-CA28-461C-A3F4-C1807B46F72B}"/>
              </a:ext>
            </a:extLst>
          </p:cNvPr>
          <p:cNvSpPr txBox="1"/>
          <p:nvPr/>
        </p:nvSpPr>
        <p:spPr>
          <a:xfrm>
            <a:off x="5111734" y="164069"/>
            <a:ext cx="6997445" cy="923330"/>
          </a:xfrm>
          <a:prstGeom prst="rect">
            <a:avLst/>
          </a:prstGeom>
          <a:noFill/>
        </p:spPr>
        <p:txBody>
          <a:bodyPr wrap="square" rtlCol="0">
            <a:spAutoFit/>
          </a:bodyPr>
          <a:lstStyle/>
          <a:p>
            <a:r>
              <a:rPr lang="en-US" b="1" dirty="0">
                <a:solidFill>
                  <a:schemeClr val="accent2"/>
                </a:solidFill>
              </a:rPr>
              <a:t>If attack sample makes the model misclassify, it is a successful attack.</a:t>
            </a:r>
          </a:p>
          <a:p>
            <a:r>
              <a:rPr lang="en-US" b="1" dirty="0">
                <a:solidFill>
                  <a:schemeClr val="accent2"/>
                </a:solidFill>
              </a:rPr>
              <a:t>Do not increase </a:t>
            </a:r>
            <a:r>
              <a:rPr lang="en-US" b="1" dirty="0" err="1">
                <a:solidFill>
                  <a:schemeClr val="accent2"/>
                </a:solidFill>
              </a:rPr>
              <a:t>correct_counter</a:t>
            </a:r>
            <a:r>
              <a:rPr lang="en-US" b="1" dirty="0">
                <a:solidFill>
                  <a:schemeClr val="accent2"/>
                </a:solidFill>
              </a:rPr>
              <a:t>, and store sample in adversarial samples list if not already full.</a:t>
            </a:r>
            <a:endParaRPr lang="en-GB" b="1" dirty="0">
              <a:solidFill>
                <a:schemeClr val="accent2"/>
              </a:solidFill>
            </a:endParaRPr>
          </a:p>
        </p:txBody>
      </p:sp>
      <p:sp>
        <p:nvSpPr>
          <p:cNvPr id="9" name="Freeform: Shape 8">
            <a:extLst>
              <a:ext uri="{FF2B5EF4-FFF2-40B4-BE49-F238E27FC236}">
                <a16:creationId xmlns:a16="http://schemas.microsoft.com/office/drawing/2014/main" id="{719F1F7F-6417-48F1-B367-A2F4391B240C}"/>
              </a:ext>
            </a:extLst>
          </p:cNvPr>
          <p:cNvSpPr/>
          <p:nvPr/>
        </p:nvSpPr>
        <p:spPr>
          <a:xfrm rot="20516522" flipH="1">
            <a:off x="7462534" y="1022063"/>
            <a:ext cx="229552" cy="305071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128704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3" y="5017476"/>
            <a:ext cx="4079630" cy="42984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369332"/>
          </a:xfrm>
          <a:prstGeom prst="rect">
            <a:avLst/>
          </a:prstGeom>
          <a:noFill/>
        </p:spPr>
        <p:txBody>
          <a:bodyPr wrap="square" rtlCol="0">
            <a:spAutoFit/>
          </a:bodyPr>
          <a:lstStyle/>
          <a:p>
            <a:r>
              <a:rPr lang="en-US" b="1" dirty="0">
                <a:solidFill>
                  <a:schemeClr val="accent2"/>
                </a:solidFill>
              </a:rPr>
              <a:t>After the for loop, compute accuracy of model after attack.</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536428" y="387863"/>
            <a:ext cx="229552" cy="4772397"/>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8181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Testing Function</a:t>
            </a:r>
            <a:br>
              <a:rPr lang="en-US" dirty="0"/>
            </a:b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p:txBody>
      </p:sp>
      <p:pic>
        <p:nvPicPr>
          <p:cNvPr id="6" name="Picture 5">
            <a:extLst>
              <a:ext uri="{FF2B5EF4-FFF2-40B4-BE49-F238E27FC236}">
                <a16:creationId xmlns:a16="http://schemas.microsoft.com/office/drawing/2014/main" id="{734D213C-50E8-453F-B11E-1AD9071422A1}"/>
              </a:ext>
            </a:extLst>
          </p:cNvPr>
          <p:cNvPicPr>
            <a:picLocks noChangeAspect="1"/>
          </p:cNvPicPr>
          <p:nvPr/>
        </p:nvPicPr>
        <p:blipFill rotWithShape="1">
          <a:blip r:embed="rId2"/>
          <a:srcRect l="6875" t="22154" r="72628" b="9334"/>
          <a:stretch/>
        </p:blipFill>
        <p:spPr>
          <a:xfrm>
            <a:off x="19540" y="1320746"/>
            <a:ext cx="5229925" cy="5463001"/>
          </a:xfrm>
          <a:prstGeom prst="rect">
            <a:avLst/>
          </a:prstGeom>
        </p:spPr>
      </p:pic>
      <p:pic>
        <p:nvPicPr>
          <p:cNvPr id="4" name="Picture 3">
            <a:extLst>
              <a:ext uri="{FF2B5EF4-FFF2-40B4-BE49-F238E27FC236}">
                <a16:creationId xmlns:a16="http://schemas.microsoft.com/office/drawing/2014/main" id="{89ED7AEF-0903-4588-A2A0-8A579F1880C0}"/>
              </a:ext>
            </a:extLst>
          </p:cNvPr>
          <p:cNvPicPr>
            <a:picLocks noChangeAspect="1"/>
          </p:cNvPicPr>
          <p:nvPr/>
        </p:nvPicPr>
        <p:blipFill rotWithShape="1">
          <a:blip r:embed="rId3"/>
          <a:srcRect l="6811" t="21538" r="63590" b="3795"/>
          <a:stretch/>
        </p:blipFill>
        <p:spPr>
          <a:xfrm>
            <a:off x="5179127" y="1330640"/>
            <a:ext cx="6930052" cy="5463001"/>
          </a:xfrm>
          <a:prstGeom prst="rect">
            <a:avLst/>
          </a:prstGeom>
        </p:spPr>
      </p:pic>
      <p:sp>
        <p:nvSpPr>
          <p:cNvPr id="7" name="Rectangle 6">
            <a:extLst>
              <a:ext uri="{FF2B5EF4-FFF2-40B4-BE49-F238E27FC236}">
                <a16:creationId xmlns:a16="http://schemas.microsoft.com/office/drawing/2014/main" id="{BED64DEC-DA62-4EF7-90EC-6952A099809E}"/>
              </a:ext>
            </a:extLst>
          </p:cNvPr>
          <p:cNvSpPr/>
          <p:nvPr/>
        </p:nvSpPr>
        <p:spPr>
          <a:xfrm flipV="1">
            <a:off x="5720862" y="5477967"/>
            <a:ext cx="6041291" cy="1325565"/>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extBox 7">
            <a:extLst>
              <a:ext uri="{FF2B5EF4-FFF2-40B4-BE49-F238E27FC236}">
                <a16:creationId xmlns:a16="http://schemas.microsoft.com/office/drawing/2014/main" id="{A9CD4AB6-08C1-4D4E-8762-D7B686A8DCB4}"/>
              </a:ext>
            </a:extLst>
          </p:cNvPr>
          <p:cNvSpPr txBox="1"/>
          <p:nvPr/>
        </p:nvSpPr>
        <p:spPr>
          <a:xfrm>
            <a:off x="5111734" y="164069"/>
            <a:ext cx="6997445" cy="646331"/>
          </a:xfrm>
          <a:prstGeom prst="rect">
            <a:avLst/>
          </a:prstGeom>
          <a:noFill/>
        </p:spPr>
        <p:txBody>
          <a:bodyPr wrap="square" rtlCol="0">
            <a:spAutoFit/>
          </a:bodyPr>
          <a:lstStyle/>
          <a:p>
            <a:r>
              <a:rPr lang="en-US" b="1" dirty="0">
                <a:solidFill>
                  <a:schemeClr val="accent2"/>
                </a:solidFill>
              </a:rPr>
              <a:t>Display accuracy for given epsilon value.</a:t>
            </a:r>
          </a:p>
          <a:p>
            <a:r>
              <a:rPr lang="en-US" b="1" dirty="0">
                <a:solidFill>
                  <a:schemeClr val="accent2"/>
                </a:solidFill>
              </a:rPr>
              <a:t>Return accuracy score and the list of five adversarial samples.</a:t>
            </a:r>
            <a:endParaRPr lang="en-GB" b="1" dirty="0">
              <a:solidFill>
                <a:schemeClr val="accent2"/>
              </a:solidFill>
            </a:endParaRPr>
          </a:p>
        </p:txBody>
      </p:sp>
      <p:sp>
        <p:nvSpPr>
          <p:cNvPr id="9" name="Freeform: Shape 8">
            <a:extLst>
              <a:ext uri="{FF2B5EF4-FFF2-40B4-BE49-F238E27FC236}">
                <a16:creationId xmlns:a16="http://schemas.microsoft.com/office/drawing/2014/main" id="{2BAAEFCE-B8A0-4465-B0BC-79E6958BD950}"/>
              </a:ext>
            </a:extLst>
          </p:cNvPr>
          <p:cNvSpPr/>
          <p:nvPr/>
        </p:nvSpPr>
        <p:spPr>
          <a:xfrm rot="20516522" flipH="1">
            <a:off x="7675924" y="762908"/>
            <a:ext cx="229552" cy="4878018"/>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86607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b="1" dirty="0"/>
              <a:t>Testing effect of attack on model</a:t>
            </a:r>
          </a:p>
        </p:txBody>
      </p:sp>
      <p:pic>
        <p:nvPicPr>
          <p:cNvPr id="4" name="Picture 3">
            <a:extLst>
              <a:ext uri="{FF2B5EF4-FFF2-40B4-BE49-F238E27FC236}">
                <a16:creationId xmlns:a16="http://schemas.microsoft.com/office/drawing/2014/main" id="{DEB4091E-E0D0-49DA-962A-9700024FB1C7}"/>
              </a:ext>
            </a:extLst>
          </p:cNvPr>
          <p:cNvPicPr>
            <a:picLocks noChangeAspect="1"/>
          </p:cNvPicPr>
          <p:nvPr/>
        </p:nvPicPr>
        <p:blipFill rotWithShape="1">
          <a:blip r:embed="rId2"/>
          <a:srcRect l="9102" t="27898" r="74808" b="38872"/>
          <a:stretch/>
        </p:blipFill>
        <p:spPr>
          <a:xfrm>
            <a:off x="6019800" y="1609970"/>
            <a:ext cx="6042396" cy="3899876"/>
          </a:xfrm>
          <a:prstGeom prst="rect">
            <a:avLst/>
          </a:prstGeom>
        </p:spPr>
      </p:pic>
    </p:spTree>
    <p:extLst>
      <p:ext uri="{BB962C8B-B14F-4D97-AF65-F5344CB8AC3E}">
        <p14:creationId xmlns:p14="http://schemas.microsoft.com/office/powerpoint/2010/main" val="31331889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6" name="Picture 5">
            <a:extLst>
              <a:ext uri="{FF2B5EF4-FFF2-40B4-BE49-F238E27FC236}">
                <a16:creationId xmlns:a16="http://schemas.microsoft.com/office/drawing/2014/main" id="{29EBB31E-FD39-45EA-B988-0C98CCD6AE85}"/>
              </a:ext>
            </a:extLst>
          </p:cNvPr>
          <p:cNvPicPr>
            <a:picLocks noChangeAspect="1"/>
          </p:cNvPicPr>
          <p:nvPr/>
        </p:nvPicPr>
        <p:blipFill rotWithShape="1">
          <a:blip r:embed="rId2"/>
          <a:srcRect l="9423" t="39795" r="76410" b="30871"/>
          <a:stretch/>
        </p:blipFill>
        <p:spPr>
          <a:xfrm>
            <a:off x="6494584" y="2004686"/>
            <a:ext cx="5509846" cy="3565198"/>
          </a:xfrm>
          <a:prstGeom prst="rect">
            <a:avLst/>
          </a:prstGeom>
        </p:spPr>
      </p:pic>
      <p:sp>
        <p:nvSpPr>
          <p:cNvPr id="7" name="TextBox 6">
            <a:extLst>
              <a:ext uri="{FF2B5EF4-FFF2-40B4-BE49-F238E27FC236}">
                <a16:creationId xmlns:a16="http://schemas.microsoft.com/office/drawing/2014/main" id="{715BDF62-22B1-4015-B46C-D9BEDA12861C}"/>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22022841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13F9418C-2590-4DE0-A745-8BDAAA7A11AC}"/>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6" name="TextBox 5">
            <a:extLst>
              <a:ext uri="{FF2B5EF4-FFF2-40B4-BE49-F238E27FC236}">
                <a16:creationId xmlns:a16="http://schemas.microsoft.com/office/drawing/2014/main" id="{77D01FDD-9969-A2F3-8A0E-A16F4561E76F}"/>
              </a:ext>
            </a:extLst>
          </p:cNvPr>
          <p:cNvSpPr txBox="1"/>
          <p:nvPr/>
        </p:nvSpPr>
        <p:spPr>
          <a:xfrm>
            <a:off x="7221415" y="1027906"/>
            <a:ext cx="4486031" cy="646331"/>
          </a:xfrm>
          <a:prstGeom prst="rect">
            <a:avLst/>
          </a:prstGeom>
          <a:noFill/>
        </p:spPr>
        <p:txBody>
          <a:bodyPr wrap="square" rtlCol="0">
            <a:spAutoFit/>
          </a:bodyPr>
          <a:lstStyle/>
          <a:p>
            <a:r>
              <a:rPr lang="en-US" b="1" dirty="0">
                <a:solidFill>
                  <a:schemeClr val="accent2"/>
                </a:solidFill>
              </a:rPr>
              <a:t>Display a simple plot of accuracy vs. epsilon value for our given attack and model.</a:t>
            </a:r>
            <a:endParaRPr lang="en-GB" b="1" dirty="0">
              <a:solidFill>
                <a:schemeClr val="accent2"/>
              </a:solidFill>
            </a:endParaRPr>
          </a:p>
        </p:txBody>
      </p:sp>
    </p:spTree>
    <p:extLst>
      <p:ext uri="{BB962C8B-B14F-4D97-AF65-F5344CB8AC3E}">
        <p14:creationId xmlns:p14="http://schemas.microsoft.com/office/powerpoint/2010/main" val="18248980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4" name="Picture 3">
            <a:extLst>
              <a:ext uri="{FF2B5EF4-FFF2-40B4-BE49-F238E27FC236}">
                <a16:creationId xmlns:a16="http://schemas.microsoft.com/office/drawing/2014/main" id="{94C80850-9458-455E-9870-3F648B3284F2}"/>
              </a:ext>
            </a:extLst>
          </p:cNvPr>
          <p:cNvPicPr>
            <a:picLocks noChangeAspect="1"/>
          </p:cNvPicPr>
          <p:nvPr/>
        </p:nvPicPr>
        <p:blipFill rotWithShape="1">
          <a:blip r:embed="rId2"/>
          <a:srcRect l="9359" t="20309" r="69615" b="23281"/>
          <a:stretch/>
        </p:blipFill>
        <p:spPr>
          <a:xfrm>
            <a:off x="6172202" y="1495049"/>
            <a:ext cx="6019798" cy="5047090"/>
          </a:xfrm>
          <a:prstGeom prst="rect">
            <a:avLst/>
          </a:prstGeom>
        </p:spPr>
      </p:pic>
      <p:sp>
        <p:nvSpPr>
          <p:cNvPr id="6" name="TextBox 5">
            <a:extLst>
              <a:ext uri="{FF2B5EF4-FFF2-40B4-BE49-F238E27FC236}">
                <a16:creationId xmlns:a16="http://schemas.microsoft.com/office/drawing/2014/main" id="{A76EC628-6E58-48F8-81F2-5EE88A50AF63}"/>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3744088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Attack/Adversarial samples: definition</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Attack samples, adversarial samples</a:t>
            </a:r>
            <a:r>
              <a:rPr lang="en-US" b="1" dirty="0"/>
              <a:t>):</a:t>
            </a:r>
          </a:p>
          <a:p>
            <a:pPr marL="0" indent="0">
              <a:buNone/>
            </a:pPr>
            <a:r>
              <a:rPr lang="en-US" dirty="0"/>
              <a:t>An </a:t>
            </a:r>
            <a:r>
              <a:rPr lang="en-US" b="1" dirty="0"/>
              <a:t>input sample</a:t>
            </a:r>
            <a:r>
              <a:rPr lang="en-US" dirty="0"/>
              <a:t> is considered an</a:t>
            </a:r>
            <a:r>
              <a:rPr lang="en-US" b="1" dirty="0"/>
              <a:t> </a:t>
            </a:r>
            <a:r>
              <a:rPr lang="en-US" b="1" dirty="0">
                <a:solidFill>
                  <a:srgbClr val="00B050"/>
                </a:solidFill>
              </a:rPr>
              <a:t>attack sample </a:t>
            </a:r>
            <a:r>
              <a:rPr lang="en-US" dirty="0"/>
              <a:t>(or</a:t>
            </a:r>
            <a:r>
              <a:rPr lang="en-US" b="1" dirty="0"/>
              <a:t> </a:t>
            </a:r>
            <a:r>
              <a:rPr lang="en-US" b="1" dirty="0">
                <a:solidFill>
                  <a:srgbClr val="00B050"/>
                </a:solidFill>
              </a:rPr>
              <a:t>adversarial sample</a:t>
            </a:r>
            <a:r>
              <a:rPr lang="en-US" dirty="0"/>
              <a:t>)</a:t>
            </a:r>
            <a:r>
              <a:rPr lang="en-US" b="1" dirty="0"/>
              <a:t> </a:t>
            </a:r>
            <a:r>
              <a:rPr lang="en-US" dirty="0"/>
              <a:t>for a given trained model,</a:t>
            </a:r>
            <a:r>
              <a:rPr lang="en-US" b="1" dirty="0"/>
              <a:t> </a:t>
            </a:r>
            <a:r>
              <a:rPr lang="en-US" dirty="0"/>
              <a:t>if and only if, it makes this model malfunction on purpose.</a:t>
            </a:r>
          </a:p>
          <a:p>
            <a:pPr marL="0" indent="0">
              <a:buNone/>
            </a:pPr>
            <a:r>
              <a:rPr lang="en-US" b="1" dirty="0"/>
              <a:t>Example: </a:t>
            </a:r>
            <a:r>
              <a:rPr lang="en-US" dirty="0"/>
              <a:t>this picture of a turtle has been altered on some of its pixels to be misclassified as a weapon (rifle, revolver, etc.).</a:t>
            </a:r>
          </a:p>
          <a:p>
            <a:pPr marL="0" indent="0">
              <a:buNone/>
            </a:pPr>
            <a:endParaRPr lang="en-GB" dirty="0"/>
          </a:p>
        </p:txBody>
      </p:sp>
      <p:pic>
        <p:nvPicPr>
          <p:cNvPr id="3" name="Picture 2">
            <a:extLst>
              <a:ext uri="{FF2B5EF4-FFF2-40B4-BE49-F238E27FC236}">
                <a16:creationId xmlns:a16="http://schemas.microsoft.com/office/drawing/2014/main" id="{C03E4EBA-3071-4340-9466-5E84F566EA66}"/>
              </a:ext>
            </a:extLst>
          </p:cNvPr>
          <p:cNvPicPr>
            <a:picLocks noChangeAspect="1"/>
          </p:cNvPicPr>
          <p:nvPr/>
        </p:nvPicPr>
        <p:blipFill rotWithShape="1">
          <a:blip r:embed="rId2">
            <a:extLst>
              <a:ext uri="{28A0092B-C50C-407E-A947-70E740481C1C}">
                <a14:useLocalDpi xmlns:a14="http://schemas.microsoft.com/office/drawing/2010/main" val="0"/>
              </a:ext>
            </a:extLst>
          </a:blip>
          <a:srcRect l="20897" r="21026"/>
          <a:stretch/>
        </p:blipFill>
        <p:spPr>
          <a:xfrm>
            <a:off x="6564923" y="1403089"/>
            <a:ext cx="5566247" cy="4492625"/>
          </a:xfrm>
          <a:prstGeom prst="rect">
            <a:avLst/>
          </a:prstGeom>
        </p:spPr>
      </p:pic>
      <p:sp>
        <p:nvSpPr>
          <p:cNvPr id="6" name="TextBox 5">
            <a:extLst>
              <a:ext uri="{FF2B5EF4-FFF2-40B4-BE49-F238E27FC236}">
                <a16:creationId xmlns:a16="http://schemas.microsoft.com/office/drawing/2014/main" id="{AD08386C-756C-4B0B-A763-875FF1C7790B}"/>
              </a:ext>
            </a:extLst>
          </p:cNvPr>
          <p:cNvSpPr txBox="1"/>
          <p:nvPr/>
        </p:nvSpPr>
        <p:spPr>
          <a:xfrm>
            <a:off x="6643077" y="6041292"/>
            <a:ext cx="5416061" cy="646331"/>
          </a:xfrm>
          <a:prstGeom prst="rect">
            <a:avLst/>
          </a:prstGeom>
          <a:noFill/>
        </p:spPr>
        <p:txBody>
          <a:bodyPr wrap="square" rtlCol="0">
            <a:spAutoFit/>
          </a:bodyPr>
          <a:lstStyle/>
          <a:p>
            <a:r>
              <a:rPr lang="en-US" dirty="0"/>
              <a:t>Source: Google’s AI thinks this turtle looks like a gun, which is a problem </a:t>
            </a:r>
            <a:r>
              <a:rPr lang="en-GB" dirty="0"/>
              <a:t>[Verge1].</a:t>
            </a:r>
            <a:endParaRPr lang="en-US" dirty="0"/>
          </a:p>
        </p:txBody>
      </p:sp>
    </p:spTree>
    <p:extLst>
      <p:ext uri="{BB962C8B-B14F-4D97-AF65-F5344CB8AC3E}">
        <p14:creationId xmlns:p14="http://schemas.microsoft.com/office/powerpoint/2010/main" val="36877925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b="1" dirty="0"/>
              <a:t>Accuracy drop and attack samples visualization</a:t>
            </a:r>
          </a:p>
        </p:txBody>
      </p:sp>
      <p:pic>
        <p:nvPicPr>
          <p:cNvPr id="5" name="Picture 4">
            <a:extLst>
              <a:ext uri="{FF2B5EF4-FFF2-40B4-BE49-F238E27FC236}">
                <a16:creationId xmlns:a16="http://schemas.microsoft.com/office/drawing/2014/main" id="{E54835EC-E7C3-44A8-8DDB-D2A4D982374B}"/>
              </a:ext>
            </a:extLst>
          </p:cNvPr>
          <p:cNvPicPr>
            <a:picLocks noChangeAspect="1"/>
          </p:cNvPicPr>
          <p:nvPr/>
        </p:nvPicPr>
        <p:blipFill rotWithShape="1">
          <a:blip r:embed="rId2"/>
          <a:srcRect l="10320" t="23589" r="69295" b="23297"/>
          <a:stretch/>
        </p:blipFill>
        <p:spPr>
          <a:xfrm>
            <a:off x="6172202" y="1340521"/>
            <a:ext cx="5993990" cy="4880525"/>
          </a:xfrm>
          <a:prstGeom prst="rect">
            <a:avLst/>
          </a:prstGeom>
        </p:spPr>
      </p:pic>
      <p:sp>
        <p:nvSpPr>
          <p:cNvPr id="8" name="TextBox 7">
            <a:extLst>
              <a:ext uri="{FF2B5EF4-FFF2-40B4-BE49-F238E27FC236}">
                <a16:creationId xmlns:a16="http://schemas.microsoft.com/office/drawing/2014/main" id="{F2CD0656-C00F-9365-D722-013EE96CA9F9}"/>
              </a:ext>
            </a:extLst>
          </p:cNvPr>
          <p:cNvSpPr txBox="1"/>
          <p:nvPr/>
        </p:nvSpPr>
        <p:spPr>
          <a:xfrm>
            <a:off x="6939085" y="606922"/>
            <a:ext cx="4486031" cy="646331"/>
          </a:xfrm>
          <a:prstGeom prst="rect">
            <a:avLst/>
          </a:prstGeom>
          <a:noFill/>
        </p:spPr>
        <p:txBody>
          <a:bodyPr wrap="square" rtlCol="0">
            <a:spAutoFit/>
          </a:bodyPr>
          <a:lstStyle/>
          <a:p>
            <a:r>
              <a:rPr lang="en-US" b="1" dirty="0">
                <a:solidFill>
                  <a:schemeClr val="accent2"/>
                </a:solidFill>
              </a:rPr>
              <a:t>Display some adversarial samples for each value of epsilon.</a:t>
            </a:r>
            <a:endParaRPr lang="en-GB" b="1" dirty="0">
              <a:solidFill>
                <a:schemeClr val="accent2"/>
              </a:solidFill>
            </a:endParaRPr>
          </a:p>
        </p:txBody>
      </p:sp>
    </p:spTree>
    <p:extLst>
      <p:ext uri="{BB962C8B-B14F-4D97-AF65-F5344CB8AC3E}">
        <p14:creationId xmlns:p14="http://schemas.microsoft.com/office/powerpoint/2010/main" val="2236780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4DFF-E878-4FA5-A6D3-BFC8F5AC829D}"/>
              </a:ext>
            </a:extLst>
          </p:cNvPr>
          <p:cNvSpPr>
            <a:spLocks noGrp="1"/>
          </p:cNvSpPr>
          <p:nvPr>
            <p:ph type="title"/>
          </p:nvPr>
        </p:nvSpPr>
        <p:spPr/>
        <p:txBody>
          <a:bodyPr/>
          <a:lstStyle/>
          <a:p>
            <a:r>
              <a:rPr lang="en-US" dirty="0"/>
              <a:t>Notebooks structure</a:t>
            </a:r>
            <a:endParaRPr lang="en-GB" dirty="0"/>
          </a:p>
        </p:txBody>
      </p:sp>
      <p:sp>
        <p:nvSpPr>
          <p:cNvPr id="3" name="Content Placeholder 2">
            <a:extLst>
              <a:ext uri="{FF2B5EF4-FFF2-40B4-BE49-F238E27FC236}">
                <a16:creationId xmlns:a16="http://schemas.microsoft.com/office/drawing/2014/main" id="{76CFEA00-B8CD-459D-BC6C-323E9F42BB2A}"/>
              </a:ext>
            </a:extLst>
          </p:cNvPr>
          <p:cNvSpPr>
            <a:spLocks noGrp="1"/>
          </p:cNvSpPr>
          <p:nvPr>
            <p:ph sz="half" idx="1"/>
          </p:nvPr>
        </p:nvSpPr>
        <p:spPr>
          <a:xfrm>
            <a:off x="838200" y="1825624"/>
            <a:ext cx="5181600" cy="5032375"/>
          </a:xfrm>
        </p:spPr>
        <p:txBody>
          <a:bodyPr/>
          <a:lstStyle/>
          <a:p>
            <a:pPr marL="0" indent="0">
              <a:buNone/>
            </a:pPr>
            <a:r>
              <a:rPr lang="en-US" dirty="0"/>
              <a:t>Please refer to Notebook 1. Using Epsilon Noising Attack to Generate Attack Samples.</a:t>
            </a:r>
          </a:p>
          <a:p>
            <a:r>
              <a:rPr lang="en-US" dirty="0"/>
              <a:t>All notebooks this week follow the same structure</a:t>
            </a:r>
          </a:p>
          <a:p>
            <a:pPr lvl="1"/>
            <a:r>
              <a:rPr lang="en-US" dirty="0"/>
              <a:t>Dataset and Dataloader</a:t>
            </a:r>
          </a:p>
          <a:p>
            <a:pPr lvl="1"/>
            <a:r>
              <a:rPr lang="en-US" dirty="0"/>
              <a:t>(Pre-trained) Model</a:t>
            </a:r>
          </a:p>
          <a:p>
            <a:pPr lvl="1"/>
            <a:r>
              <a:rPr lang="en-US" dirty="0"/>
              <a:t>Attack function</a:t>
            </a:r>
          </a:p>
          <a:p>
            <a:pPr lvl="1"/>
            <a:r>
              <a:rPr lang="en-US" dirty="0"/>
              <a:t>Testing effect of attack on model</a:t>
            </a:r>
          </a:p>
          <a:p>
            <a:pPr lvl="1"/>
            <a:r>
              <a:rPr lang="en-US" dirty="0"/>
              <a:t>Accuracy drop and attack samples visualization</a:t>
            </a:r>
          </a:p>
          <a:p>
            <a:pPr lvl="1"/>
            <a:r>
              <a:rPr lang="en-GB" b="1" strike="sngStrike" dirty="0">
                <a:solidFill>
                  <a:schemeClr val="accent3"/>
                </a:solidFill>
              </a:rPr>
              <a:t>Defense against such an attack</a:t>
            </a:r>
          </a:p>
        </p:txBody>
      </p:sp>
      <p:sp>
        <p:nvSpPr>
          <p:cNvPr id="5" name="TextBox 4">
            <a:extLst>
              <a:ext uri="{FF2B5EF4-FFF2-40B4-BE49-F238E27FC236}">
                <a16:creationId xmlns:a16="http://schemas.microsoft.com/office/drawing/2014/main" id="{37B7A8FA-6ADD-44A3-8B01-DE114DB3FA49}"/>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15474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8610921-3212-40B5-A5E9-B4DD86927AEB}"/>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p:txBody>
      </p:sp>
      <p:sp>
        <p:nvSpPr>
          <p:cNvPr id="6" name="Rectangle 5">
            <a:extLst>
              <a:ext uri="{FF2B5EF4-FFF2-40B4-BE49-F238E27FC236}">
                <a16:creationId xmlns:a16="http://schemas.microsoft.com/office/drawing/2014/main" id="{1FA2F4C6-0121-4815-B0F9-554DCAAA5B77}"/>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768570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DE0C758-3318-4E3B-A17C-C935473B757E}"/>
              </a:ext>
            </a:extLst>
          </p:cNvPr>
          <p:cNvPicPr>
            <a:picLocks noChangeAspect="1"/>
          </p:cNvPicPr>
          <p:nvPr/>
        </p:nvPicPr>
        <p:blipFill rotWithShape="1">
          <a:blip r:embed="rId2"/>
          <a:srcRect l="9295" t="32410" r="69744" b="19795"/>
          <a:stretch/>
        </p:blipFill>
        <p:spPr>
          <a:xfrm>
            <a:off x="6096000" y="1922583"/>
            <a:ext cx="6054543" cy="4314094"/>
          </a:xfrm>
          <a:prstGeom prst="rect">
            <a:avLst/>
          </a:prstGeom>
        </p:spPr>
      </p:pic>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p:txBody>
      </p:sp>
      <p:sp>
        <p:nvSpPr>
          <p:cNvPr id="9" name="Rectangle 8">
            <a:extLst>
              <a:ext uri="{FF2B5EF4-FFF2-40B4-BE49-F238E27FC236}">
                <a16:creationId xmlns:a16="http://schemas.microsoft.com/office/drawing/2014/main" id="{19ECE571-76CF-4A46-B848-F01655D5C28D}"/>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776A1A9A-761E-4649-AD04-1AA2AD7EEA0D}"/>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57180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Effect of ENM on accuracy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240680" y="1825624"/>
                <a:ext cx="5779120" cy="5032375"/>
              </a:xfrm>
            </p:spPr>
            <p:txBody>
              <a:bodyPr>
                <a:normAutofit/>
              </a:bodyPr>
              <a:lstStyle/>
              <a:p>
                <a:pPr marL="0" indent="0">
                  <a:buNone/>
                </a:pPr>
                <a:r>
                  <a:rPr lang="en-US" dirty="0"/>
                  <a:t>Adding noise to an image tends to make the model malfunction.</a:t>
                </a:r>
              </a:p>
              <a:p>
                <a:r>
                  <a:rPr lang="en-US" dirty="0"/>
                  <a:t>When no noise (epsilon = 0), 98.1% accuracy.</a:t>
                </a:r>
              </a:p>
              <a:p>
                <a:pPr lvl="1"/>
                <a:r>
                  <a:rPr lang="en-US" dirty="0"/>
                  <a:t>This is our </a:t>
                </a:r>
                <a:r>
                  <a:rPr lang="en-US" b="1" dirty="0"/>
                  <a:t>baseline accuracy</a:t>
                </a:r>
                <a:r>
                  <a:rPr lang="en-US" dirty="0"/>
                  <a:t>.</a:t>
                </a:r>
              </a:p>
              <a:p>
                <a:r>
                  <a:rPr lang="en-US" dirty="0"/>
                  <a:t>Accuracy decreases, the further we increment the noise amplitude epsilon.</a:t>
                </a:r>
              </a:p>
              <a:p>
                <a:r>
                  <a:rPr lang="en-US" dirty="0"/>
                  <a:t>Eventually, with full noise (large epsilon), the image will be </a:t>
                </a:r>
                <a:r>
                  <a:rPr lang="en-US" b="1" dirty="0"/>
                  <a:t>randomly</a:t>
                </a:r>
                <a:r>
                  <a:rPr lang="en-US" dirty="0"/>
                  <a:t> </a:t>
                </a:r>
                <a:r>
                  <a:rPr lang="en-US" b="1" dirty="0"/>
                  <a:t>classified</a:t>
                </a:r>
                <a:r>
                  <a:rPr lang="en-US" dirty="0"/>
                  <a:t> (Accuracy </a:t>
                </a:r>
                <a14:m>
                  <m:oMath xmlns:m="http://schemas.openxmlformats.org/officeDocument/2006/math">
                    <m:r>
                      <a:rPr lang="en-US" i="1" dirty="0" smtClean="0">
                        <a:latin typeface="Cambria Math" panose="02040503050406030204" pitchFamily="18" charset="0"/>
                      </a:rPr>
                      <m:t>~10%</m:t>
                    </m:r>
                  </m:oMath>
                </a14:m>
                <a:r>
                  <a:rPr lang="en-GB" dirty="0"/>
                  <a:t>).</a:t>
                </a:r>
              </a:p>
            </p:txBody>
          </p:sp>
        </mc:Choice>
        <mc:Fallback xmlns="">
          <p:sp>
            <p:nvSpPr>
              <p:cNvPr id="3" name="Content Placeholder 2">
                <a:extLst>
                  <a:ext uri="{FF2B5EF4-FFF2-40B4-BE49-F238E27FC236}">
                    <a16:creationId xmlns:a16="http://schemas.microsoft.com/office/drawing/2014/main" id="{869A4926-5DDA-4BB9-A3AA-79B0579DD3D9}"/>
                  </a:ext>
                </a:extLst>
              </p:cNvPr>
              <p:cNvSpPr>
                <a:spLocks noGrp="1" noRot="1" noChangeAspect="1" noMove="1" noResize="1" noEditPoints="1" noAdjustHandles="1" noChangeArrowheads="1" noChangeShapeType="1" noTextEdit="1"/>
              </p:cNvSpPr>
              <p:nvPr>
                <p:ph sz="half" idx="1"/>
              </p:nvPr>
            </p:nvSpPr>
            <p:spPr>
              <a:xfrm>
                <a:off x="240680" y="1825624"/>
                <a:ext cx="5779120" cy="5032375"/>
              </a:xfrm>
              <a:blipFill>
                <a:blip r:embed="rId2"/>
                <a:stretch>
                  <a:fillRect l="-2107" t="-1937" r="-3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10D8879-1028-4BED-BB2A-BEF724EDF354}"/>
              </a:ext>
            </a:extLst>
          </p:cNvPr>
          <p:cNvPicPr>
            <a:picLocks noChangeAspect="1"/>
          </p:cNvPicPr>
          <p:nvPr/>
        </p:nvPicPr>
        <p:blipFill rotWithShape="1">
          <a:blip r:embed="rId3"/>
          <a:srcRect l="9167" t="25179" r="69551" b="26769"/>
          <a:stretch/>
        </p:blipFill>
        <p:spPr>
          <a:xfrm>
            <a:off x="6267938" y="1825624"/>
            <a:ext cx="5779120" cy="4077557"/>
          </a:xfrm>
          <a:prstGeom prst="rect">
            <a:avLst/>
          </a:prstGeom>
        </p:spPr>
      </p:pic>
      <p:sp>
        <p:nvSpPr>
          <p:cNvPr id="6" name="Rectangle 5">
            <a:extLst>
              <a:ext uri="{FF2B5EF4-FFF2-40B4-BE49-F238E27FC236}">
                <a16:creationId xmlns:a16="http://schemas.microsoft.com/office/drawing/2014/main" id="{726670D8-76F5-4641-AB08-1BFBC5885564}"/>
              </a:ext>
            </a:extLst>
          </p:cNvPr>
          <p:cNvSpPr/>
          <p:nvPr/>
        </p:nvSpPr>
        <p:spPr>
          <a:xfrm flipH="1">
            <a:off x="11318274" y="4799291"/>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reeform: Shape 8">
            <a:extLst>
              <a:ext uri="{FF2B5EF4-FFF2-40B4-BE49-F238E27FC236}">
                <a16:creationId xmlns:a16="http://schemas.microsoft.com/office/drawing/2014/main" id="{D161487E-D29B-4E6B-B81B-2D5C918AD583}"/>
              </a:ext>
            </a:extLst>
          </p:cNvPr>
          <p:cNvSpPr/>
          <p:nvPr/>
        </p:nvSpPr>
        <p:spPr>
          <a:xfrm rot="7872571">
            <a:off x="8323538" y="31590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a:extLst>
              <a:ext uri="{FF2B5EF4-FFF2-40B4-BE49-F238E27FC236}">
                <a16:creationId xmlns:a16="http://schemas.microsoft.com/office/drawing/2014/main" id="{AD694753-A082-47DC-BF21-65AAA09102CA}"/>
              </a:ext>
            </a:extLst>
          </p:cNvPr>
          <p:cNvPicPr>
            <a:picLocks noChangeAspect="1"/>
          </p:cNvPicPr>
          <p:nvPr/>
        </p:nvPicPr>
        <p:blipFill rotWithShape="1">
          <a:blip r:embed="rId4"/>
          <a:srcRect l="9295" t="32410" r="69744" b="19795"/>
          <a:stretch/>
        </p:blipFill>
        <p:spPr>
          <a:xfrm>
            <a:off x="6096000" y="1922583"/>
            <a:ext cx="6054543" cy="4314094"/>
          </a:xfrm>
          <a:prstGeom prst="rect">
            <a:avLst/>
          </a:prstGeom>
        </p:spPr>
      </p:pic>
      <p:sp>
        <p:nvSpPr>
          <p:cNvPr id="10" name="Rectangle 9">
            <a:extLst>
              <a:ext uri="{FF2B5EF4-FFF2-40B4-BE49-F238E27FC236}">
                <a16:creationId xmlns:a16="http://schemas.microsoft.com/office/drawing/2014/main" id="{73B5FC6C-CEF9-4DFE-85E5-DB96CED438DA}"/>
              </a:ext>
            </a:extLst>
          </p:cNvPr>
          <p:cNvSpPr/>
          <p:nvPr/>
        </p:nvSpPr>
        <p:spPr>
          <a:xfrm flipH="1">
            <a:off x="6439877" y="2142057"/>
            <a:ext cx="633046"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reeform: Shape 10">
            <a:extLst>
              <a:ext uri="{FF2B5EF4-FFF2-40B4-BE49-F238E27FC236}">
                <a16:creationId xmlns:a16="http://schemas.microsoft.com/office/drawing/2014/main" id="{34A44B44-58D1-4FE1-AB1B-81B5996AC3F4}"/>
              </a:ext>
            </a:extLst>
          </p:cNvPr>
          <p:cNvSpPr/>
          <p:nvPr/>
        </p:nvSpPr>
        <p:spPr>
          <a:xfrm rot="7872571">
            <a:off x="8475938" y="3311422"/>
            <a:ext cx="204000" cy="1735093"/>
          </a:xfrm>
          <a:custGeom>
            <a:avLst/>
            <a:gdLst>
              <a:gd name="connsiteX0" fmla="*/ 0 w 148995"/>
              <a:gd name="connsiteY0" fmla="*/ 531446 h 531446"/>
              <a:gd name="connsiteX1" fmla="*/ 148493 w 148995"/>
              <a:gd name="connsiteY1" fmla="*/ 304800 h 531446"/>
              <a:gd name="connsiteX2" fmla="*/ 39077 w 148995"/>
              <a:gd name="connsiteY2" fmla="*/ 0 h 531446"/>
            </a:gdLst>
            <a:ahLst/>
            <a:cxnLst>
              <a:cxn ang="0">
                <a:pos x="connsiteX0" y="connsiteY0"/>
              </a:cxn>
              <a:cxn ang="0">
                <a:pos x="connsiteX1" y="connsiteY1"/>
              </a:cxn>
              <a:cxn ang="0">
                <a:pos x="connsiteX2" y="connsiteY2"/>
              </a:cxn>
            </a:cxnLst>
            <a:rect l="l" t="t" r="r" b="b"/>
            <a:pathLst>
              <a:path w="148995" h="531446">
                <a:moveTo>
                  <a:pt x="0" y="531446"/>
                </a:moveTo>
                <a:cubicBezTo>
                  <a:pt x="70990" y="462410"/>
                  <a:pt x="141980" y="393374"/>
                  <a:pt x="148493" y="304800"/>
                </a:cubicBezTo>
                <a:cubicBezTo>
                  <a:pt x="155006" y="216226"/>
                  <a:pt x="97041" y="108113"/>
                  <a:pt x="39077" y="0"/>
                </a:cubicBezTo>
              </a:path>
            </a:pathLst>
          </a:custGeom>
          <a:noFill/>
          <a:ln w="28575">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812B88C4-A177-4ED2-8F11-FDF519901703}"/>
              </a:ext>
            </a:extLst>
          </p:cNvPr>
          <p:cNvSpPr/>
          <p:nvPr/>
        </p:nvSpPr>
        <p:spPr>
          <a:xfrm flipH="1">
            <a:off x="8807938" y="5351236"/>
            <a:ext cx="3143382" cy="296341"/>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517128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r>
              <a:rPr lang="en-US" dirty="0"/>
              <a:t>However, for large values of epsilon, the attack samples </a:t>
            </a:r>
            <a:r>
              <a:rPr lang="en-US" b="1" dirty="0"/>
              <a:t>simply become random noise</a:t>
            </a:r>
            <a:r>
              <a:rPr lang="en-US" dirty="0"/>
              <a:t>.</a:t>
            </a:r>
          </a:p>
          <a:p>
            <a:r>
              <a:rPr lang="en-US" dirty="0"/>
              <a:t>This is mostly why the classifier ends up struggling.</a:t>
            </a:r>
          </a:p>
          <a:p>
            <a:r>
              <a:rPr lang="en-US" dirty="0"/>
              <a:t>These are </a:t>
            </a:r>
            <a:r>
              <a:rPr lang="en-US" b="1" u="sng" dirty="0"/>
              <a:t>NOT</a:t>
            </a:r>
            <a:r>
              <a:rPr lang="en-US" b="1" dirty="0"/>
              <a:t> considered good attack samples!</a:t>
            </a:r>
          </a:p>
          <a:p>
            <a:r>
              <a:rPr lang="en-US" dirty="0"/>
              <a:t>(</a:t>
            </a:r>
            <a:r>
              <a:rPr lang="en-US" b="1" u="sng" dirty="0"/>
              <a:t>Think:</a:t>
            </a:r>
            <a:r>
              <a:rPr lang="en-US" dirty="0"/>
              <a:t> humans would struggle to classify those as well!)</a:t>
            </a:r>
            <a:endParaRPr lang="en-GB" dirty="0"/>
          </a:p>
        </p:txBody>
      </p:sp>
      <p:pic>
        <p:nvPicPr>
          <p:cNvPr id="6" name="Picture 5">
            <a:extLst>
              <a:ext uri="{FF2B5EF4-FFF2-40B4-BE49-F238E27FC236}">
                <a16:creationId xmlns:a16="http://schemas.microsoft.com/office/drawing/2014/main" id="{C0678CB4-6BEB-4AB3-8D82-9DC23D111AA5}"/>
              </a:ext>
            </a:extLst>
          </p:cNvPr>
          <p:cNvPicPr>
            <a:picLocks noChangeAspect="1"/>
          </p:cNvPicPr>
          <p:nvPr/>
        </p:nvPicPr>
        <p:blipFill rotWithShape="1">
          <a:blip r:embed="rId2"/>
          <a:srcRect l="10320" t="23589" r="69295" b="4410"/>
          <a:stretch/>
        </p:blipFill>
        <p:spPr>
          <a:xfrm>
            <a:off x="6172202" y="69051"/>
            <a:ext cx="6019798" cy="6644497"/>
          </a:xfrm>
          <a:prstGeom prst="rect">
            <a:avLst/>
          </a:prstGeom>
        </p:spPr>
      </p:pic>
      <p:sp>
        <p:nvSpPr>
          <p:cNvPr id="8" name="Rectangle 7">
            <a:extLst>
              <a:ext uri="{FF2B5EF4-FFF2-40B4-BE49-F238E27FC236}">
                <a16:creationId xmlns:a16="http://schemas.microsoft.com/office/drawing/2014/main" id="{A93D815B-4499-4A4A-957E-21C92803AED2}"/>
              </a:ext>
            </a:extLst>
          </p:cNvPr>
          <p:cNvSpPr/>
          <p:nvPr/>
        </p:nvSpPr>
        <p:spPr>
          <a:xfrm>
            <a:off x="6172203" y="3368433"/>
            <a:ext cx="5926012" cy="3303287"/>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a:extLst>
              <a:ext uri="{FF2B5EF4-FFF2-40B4-BE49-F238E27FC236}">
                <a16:creationId xmlns:a16="http://schemas.microsoft.com/office/drawing/2014/main" id="{5C062536-552D-4F7B-A74B-420B6CEC4BA8}"/>
              </a:ext>
            </a:extLst>
          </p:cNvPr>
          <p:cNvSpPr>
            <a:spLocks noGrp="1"/>
          </p:cNvSpPr>
          <p:nvPr>
            <p:ph type="title"/>
          </p:nvPr>
        </p:nvSpPr>
        <p:spPr>
          <a:xfrm>
            <a:off x="838200" y="365125"/>
            <a:ext cx="5181599" cy="1325563"/>
          </a:xfrm>
        </p:spPr>
        <p:txBody>
          <a:bodyPr>
            <a:normAutofit/>
          </a:bodyPr>
          <a:lstStyle/>
          <a:p>
            <a:r>
              <a:rPr lang="en-US" dirty="0"/>
              <a:t>What makes a good attack sample?</a:t>
            </a:r>
            <a:endParaRPr lang="en-GB" dirty="0"/>
          </a:p>
        </p:txBody>
      </p:sp>
    </p:spTree>
    <p:extLst>
      <p:ext uri="{BB962C8B-B14F-4D97-AF65-F5344CB8AC3E}">
        <p14:creationId xmlns:p14="http://schemas.microsoft.com/office/powerpoint/2010/main" val="30000478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What makes a good attack </a:t>
            </a:r>
            <a:br>
              <a:rPr lang="en-US" dirty="0"/>
            </a:br>
            <a:r>
              <a:rPr lang="en-US" dirty="0"/>
              <a:t>sample?</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(what makes </a:t>
            </a:r>
            <a:r>
              <a:rPr lang="en-US" b="1" dirty="0">
                <a:solidFill>
                  <a:srgbClr val="00B050"/>
                </a:solidFill>
              </a:rPr>
              <a:t>a “good” attack sample</a:t>
            </a:r>
            <a:r>
              <a:rPr lang="en-US" b="1" dirty="0"/>
              <a:t>):</a:t>
            </a:r>
          </a:p>
          <a:p>
            <a:pPr marL="0" indent="0">
              <a:buNone/>
            </a:pPr>
            <a:r>
              <a:rPr lang="en-US" dirty="0"/>
              <a:t>A </a:t>
            </a:r>
            <a:r>
              <a:rPr lang="en-US" b="1" dirty="0">
                <a:solidFill>
                  <a:srgbClr val="00B050"/>
                </a:solidFill>
              </a:rPr>
              <a:t>“good” attack sample </a:t>
            </a:r>
            <a:r>
              <a:rPr lang="en-US" dirty="0"/>
              <a:t>satisfies two properties:</a:t>
            </a:r>
          </a:p>
          <a:p>
            <a:pPr marL="514350" indent="-514350">
              <a:buFont typeface="+mj-lt"/>
              <a:buAutoNum type="arabicPeriod"/>
            </a:pPr>
            <a:r>
              <a:rPr lang="en-US" b="1" dirty="0"/>
              <a:t>Model failure: </a:t>
            </a:r>
            <a:r>
              <a:rPr lang="en-US" dirty="0"/>
              <a:t>it makes the model malfunction.</a:t>
            </a:r>
          </a:p>
          <a:p>
            <a:pPr marL="514350" indent="-514350">
              <a:buFont typeface="+mj-lt"/>
              <a:buAutoNum type="arabicPeriod"/>
            </a:pPr>
            <a:r>
              <a:rPr lang="en-US" b="1" dirty="0"/>
              <a:t>Plausibility:</a:t>
            </a:r>
            <a:r>
              <a:rPr lang="en-US" dirty="0"/>
              <a:t> It looks “plausible” or “normal” to a human. Meaning that it looks like it could have been a sample from the dataset.</a:t>
            </a:r>
            <a:endParaRPr lang="en-GB" dirty="0"/>
          </a:p>
        </p:txBody>
      </p:sp>
      <p:pic>
        <p:nvPicPr>
          <p:cNvPr id="4" name="Picture 3">
            <a:extLst>
              <a:ext uri="{FF2B5EF4-FFF2-40B4-BE49-F238E27FC236}">
                <a16:creationId xmlns:a16="http://schemas.microsoft.com/office/drawing/2014/main" id="{40097456-07C3-429E-9166-1735ECACFF4B}"/>
              </a:ext>
            </a:extLst>
          </p:cNvPr>
          <p:cNvPicPr>
            <a:picLocks noChangeAspect="1"/>
          </p:cNvPicPr>
          <p:nvPr/>
        </p:nvPicPr>
        <p:blipFill rotWithShape="1">
          <a:blip r:embed="rId2"/>
          <a:srcRect l="10320" t="59644" r="86031" b="4260"/>
          <a:stretch/>
        </p:blipFill>
        <p:spPr>
          <a:xfrm>
            <a:off x="9818102" y="203229"/>
            <a:ext cx="2090016" cy="6460059"/>
          </a:xfrm>
          <a:prstGeom prst="rect">
            <a:avLst/>
          </a:prstGeom>
        </p:spPr>
      </p:pic>
      <p:pic>
        <p:nvPicPr>
          <p:cNvPr id="5" name="Picture 4">
            <a:extLst>
              <a:ext uri="{FF2B5EF4-FFF2-40B4-BE49-F238E27FC236}">
                <a16:creationId xmlns:a16="http://schemas.microsoft.com/office/drawing/2014/main" id="{174AEFAC-B750-41D5-B2FC-F2F95775B2D3}"/>
              </a:ext>
            </a:extLst>
          </p:cNvPr>
          <p:cNvPicPr>
            <a:picLocks noChangeAspect="1"/>
          </p:cNvPicPr>
          <p:nvPr/>
        </p:nvPicPr>
        <p:blipFill rotWithShape="1">
          <a:blip r:embed="rId2"/>
          <a:srcRect l="10320" t="23548" r="86031" b="40912"/>
          <a:stretch/>
        </p:blipFill>
        <p:spPr>
          <a:xfrm>
            <a:off x="7823719" y="90030"/>
            <a:ext cx="2094720" cy="6374852"/>
          </a:xfrm>
          <a:prstGeom prst="rect">
            <a:avLst/>
          </a:prstGeom>
        </p:spPr>
      </p:pic>
    </p:spTree>
    <p:extLst>
      <p:ext uri="{BB962C8B-B14F-4D97-AF65-F5344CB8AC3E}">
        <p14:creationId xmlns:p14="http://schemas.microsoft.com/office/powerpoint/2010/main" val="22023864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7DE51-FDC4-48A0-A359-82570340FC81}"/>
              </a:ext>
            </a:extLst>
          </p:cNvPr>
          <p:cNvSpPr>
            <a:spLocks noGrp="1"/>
          </p:cNvSpPr>
          <p:nvPr>
            <p:ph type="title"/>
          </p:nvPr>
        </p:nvSpPr>
        <p:spPr/>
        <p:txBody>
          <a:bodyPr/>
          <a:lstStyle/>
          <a:p>
            <a:r>
              <a:rPr lang="en-US" dirty="0"/>
              <a:t>Attack samples tradeoff</a:t>
            </a:r>
            <a:endParaRPr lang="en-GB" dirty="0"/>
          </a:p>
        </p:txBody>
      </p:sp>
      <p:sp>
        <p:nvSpPr>
          <p:cNvPr id="3" name="Content Placeholder 2">
            <a:extLst>
              <a:ext uri="{FF2B5EF4-FFF2-40B4-BE49-F238E27FC236}">
                <a16:creationId xmlns:a16="http://schemas.microsoft.com/office/drawing/2014/main" id="{869A4926-5DDA-4BB9-A3AA-79B0579DD3D9}"/>
              </a:ext>
            </a:extLst>
          </p:cNvPr>
          <p:cNvSpPr>
            <a:spLocks noGrp="1"/>
          </p:cNvSpPr>
          <p:nvPr>
            <p:ph sz="half" idx="1"/>
          </p:nvPr>
        </p:nvSpPr>
        <p:spPr/>
        <p:txBody>
          <a:bodyPr/>
          <a:lstStyle/>
          <a:p>
            <a:pPr marL="0" indent="0">
              <a:buNone/>
            </a:pPr>
            <a:r>
              <a:rPr lang="en-US" b="1" dirty="0"/>
              <a:t>Definition (</a:t>
            </a:r>
            <a:r>
              <a:rPr lang="en-US" b="1" dirty="0">
                <a:solidFill>
                  <a:srgbClr val="00B050"/>
                </a:solidFill>
              </a:rPr>
              <a:t>attack samples tradeoff in adversarial ML</a:t>
            </a:r>
            <a:r>
              <a:rPr lang="en-US" b="1" dirty="0"/>
              <a:t>):</a:t>
            </a:r>
          </a:p>
          <a:p>
            <a:pPr marL="0" indent="0">
              <a:buNone/>
            </a:pPr>
            <a:r>
              <a:rPr lang="en-US" dirty="0"/>
              <a:t>Attack samples are subject to a </a:t>
            </a:r>
            <a:r>
              <a:rPr lang="en-US" b="1" dirty="0">
                <a:solidFill>
                  <a:srgbClr val="00B050"/>
                </a:solidFill>
              </a:rPr>
              <a:t>tradeoff</a:t>
            </a:r>
            <a:r>
              <a:rPr lang="en-US" dirty="0"/>
              <a:t>. In general,</a:t>
            </a:r>
          </a:p>
          <a:p>
            <a:pPr>
              <a:buFontTx/>
              <a:buChar char="-"/>
            </a:pPr>
            <a:r>
              <a:rPr lang="en-US" b="1" dirty="0"/>
              <a:t>the higher the odds of the attack sample to make the model malfunction</a:t>
            </a:r>
            <a:r>
              <a:rPr lang="en-US" dirty="0"/>
              <a:t>,</a:t>
            </a:r>
          </a:p>
          <a:p>
            <a:pPr>
              <a:buFontTx/>
              <a:buChar char="-"/>
            </a:pPr>
            <a:r>
              <a:rPr lang="en-US" b="1" dirty="0"/>
              <a:t>the less plausible it will look.</a:t>
            </a:r>
            <a:endParaRPr lang="en-GB" b="1" dirty="0"/>
          </a:p>
        </p:txBody>
      </p:sp>
      <p:graphicFrame>
        <p:nvGraphicFramePr>
          <p:cNvPr id="4" name="Diagram 3">
            <a:extLst>
              <a:ext uri="{FF2B5EF4-FFF2-40B4-BE49-F238E27FC236}">
                <a16:creationId xmlns:a16="http://schemas.microsoft.com/office/drawing/2014/main" id="{65B5AEF1-739E-413D-975A-9DE76F1D7AED}"/>
              </a:ext>
            </a:extLst>
          </p:cNvPr>
          <p:cNvGraphicFramePr/>
          <p:nvPr>
            <p:extLst>
              <p:ext uri="{D42A27DB-BD31-4B8C-83A1-F6EECF244321}">
                <p14:modId xmlns:p14="http://schemas.microsoft.com/office/powerpoint/2010/main" val="1829662652"/>
              </p:ext>
            </p:extLst>
          </p:nvPr>
        </p:nvGraphicFramePr>
        <p:xfrm>
          <a:off x="134006" y="5408246"/>
          <a:ext cx="5885793" cy="14497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6A4711F7-AE04-4DDB-A077-73AE5D1AA750}"/>
              </a:ext>
            </a:extLst>
          </p:cNvPr>
          <p:cNvSpPr txBox="1"/>
          <p:nvPr/>
        </p:nvSpPr>
        <p:spPr>
          <a:xfrm>
            <a:off x="2743201" y="5945407"/>
            <a:ext cx="500184" cy="400110"/>
          </a:xfrm>
          <a:prstGeom prst="rect">
            <a:avLst/>
          </a:prstGeom>
          <a:noFill/>
        </p:spPr>
        <p:txBody>
          <a:bodyPr wrap="square" rtlCol="0">
            <a:spAutoFit/>
          </a:bodyPr>
          <a:lstStyle/>
          <a:p>
            <a:r>
              <a:rPr lang="en-US" sz="2000" b="1" dirty="0">
                <a:ln w="12700">
                  <a:solidFill>
                    <a:schemeClr val="tx1"/>
                  </a:solidFill>
                  <a:prstDash val="solid"/>
                </a:ln>
                <a:solidFill>
                  <a:srgbClr val="FFFFFF"/>
                </a:solidFill>
                <a:effectLst>
                  <a:outerShdw blurRad="38100" dist="22860" dir="5400000" algn="tl" rotWithShape="0">
                    <a:srgbClr val="000000">
                      <a:alpha val="30000"/>
                    </a:srgbClr>
                  </a:outerShdw>
                </a:effectLst>
              </a:rPr>
              <a:t>vs.</a:t>
            </a:r>
            <a:endParaRPr lang="en-GB" sz="2000" b="1" dirty="0">
              <a:ln w="12700">
                <a:solidFill>
                  <a:schemeClr val="tx1"/>
                </a:solidFill>
                <a:prstDash val="solid"/>
              </a:ln>
              <a:solidFill>
                <a:srgbClr val="FFFFFF"/>
              </a:solidFill>
              <a:effectLst>
                <a:outerShdw blurRad="38100" dist="22860" dir="5400000" algn="tl" rotWithShape="0">
                  <a:srgbClr val="000000">
                    <a:alpha val="30000"/>
                  </a:srgbClr>
                </a:outerShdw>
              </a:effectLst>
            </a:endParaRPr>
          </a:p>
        </p:txBody>
      </p:sp>
      <p:pic>
        <p:nvPicPr>
          <p:cNvPr id="8" name="Picture 7">
            <a:extLst>
              <a:ext uri="{FF2B5EF4-FFF2-40B4-BE49-F238E27FC236}">
                <a16:creationId xmlns:a16="http://schemas.microsoft.com/office/drawing/2014/main" id="{863573C3-B5AC-4113-A120-2FAA96DEEA1A}"/>
              </a:ext>
            </a:extLst>
          </p:cNvPr>
          <p:cNvPicPr>
            <a:picLocks noChangeAspect="1"/>
          </p:cNvPicPr>
          <p:nvPr/>
        </p:nvPicPr>
        <p:blipFill rotWithShape="1">
          <a:blip r:embed="rId7"/>
          <a:srcRect l="10320" t="23589" r="69295" b="4410"/>
          <a:stretch/>
        </p:blipFill>
        <p:spPr>
          <a:xfrm>
            <a:off x="7995139" y="2809822"/>
            <a:ext cx="3579446" cy="3950900"/>
          </a:xfrm>
          <a:prstGeom prst="rect">
            <a:avLst/>
          </a:prstGeom>
        </p:spPr>
      </p:pic>
      <p:pic>
        <p:nvPicPr>
          <p:cNvPr id="9" name="Picture 8">
            <a:extLst>
              <a:ext uri="{FF2B5EF4-FFF2-40B4-BE49-F238E27FC236}">
                <a16:creationId xmlns:a16="http://schemas.microsoft.com/office/drawing/2014/main" id="{0C388289-A559-4D1F-815C-7AAF01E98A01}"/>
              </a:ext>
            </a:extLst>
          </p:cNvPr>
          <p:cNvPicPr>
            <a:picLocks noChangeAspect="1"/>
          </p:cNvPicPr>
          <p:nvPr/>
        </p:nvPicPr>
        <p:blipFill rotWithShape="1">
          <a:blip r:embed="rId8"/>
          <a:srcRect l="9295" t="32410" r="69744" b="19795"/>
          <a:stretch/>
        </p:blipFill>
        <p:spPr>
          <a:xfrm>
            <a:off x="7729412" y="1"/>
            <a:ext cx="3943398" cy="2809822"/>
          </a:xfrm>
          <a:prstGeom prst="rect">
            <a:avLst/>
          </a:prstGeom>
        </p:spPr>
      </p:pic>
      <p:sp>
        <p:nvSpPr>
          <p:cNvPr id="10" name="Freeform: Shape 9">
            <a:extLst>
              <a:ext uri="{FF2B5EF4-FFF2-40B4-BE49-F238E27FC236}">
                <a16:creationId xmlns:a16="http://schemas.microsoft.com/office/drawing/2014/main" id="{31EA1092-2BF0-4167-A052-5D478A4079F8}"/>
              </a:ext>
            </a:extLst>
          </p:cNvPr>
          <p:cNvSpPr/>
          <p:nvPr/>
        </p:nvSpPr>
        <p:spPr>
          <a:xfrm>
            <a:off x="8720851" y="281354"/>
            <a:ext cx="2689610" cy="1789723"/>
          </a:xfrm>
          <a:custGeom>
            <a:avLst/>
            <a:gdLst>
              <a:gd name="connsiteX0" fmla="*/ 1117 w 2689610"/>
              <a:gd name="connsiteY0" fmla="*/ 0 h 1789723"/>
              <a:gd name="connsiteX1" fmla="*/ 438779 w 2689610"/>
              <a:gd name="connsiteY1" fmla="*/ 1391138 h 1789723"/>
              <a:gd name="connsiteX2" fmla="*/ 2689610 w 2689610"/>
              <a:gd name="connsiteY2" fmla="*/ 1789723 h 1789723"/>
            </a:gdLst>
            <a:ahLst/>
            <a:cxnLst>
              <a:cxn ang="0">
                <a:pos x="connsiteX0" y="connsiteY0"/>
              </a:cxn>
              <a:cxn ang="0">
                <a:pos x="connsiteX1" y="connsiteY1"/>
              </a:cxn>
              <a:cxn ang="0">
                <a:pos x="connsiteX2" y="connsiteY2"/>
              </a:cxn>
            </a:cxnLst>
            <a:rect l="l" t="t" r="r" b="b"/>
            <a:pathLst>
              <a:path w="2689610" h="1789723">
                <a:moveTo>
                  <a:pt x="1117" y="0"/>
                </a:moveTo>
                <a:cubicBezTo>
                  <a:pt x="-4093" y="546425"/>
                  <a:pt x="-9303" y="1092851"/>
                  <a:pt x="438779" y="1391138"/>
                </a:cubicBezTo>
                <a:cubicBezTo>
                  <a:pt x="886861" y="1689425"/>
                  <a:pt x="1788235" y="1739574"/>
                  <a:pt x="2689610" y="1789723"/>
                </a:cubicBezTo>
              </a:path>
            </a:pathLst>
          </a:custGeom>
          <a:noFill/>
          <a:ln w="38100">
            <a:solidFill>
              <a:schemeClr val="accent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46D9C55C-AB0C-42FF-968F-6EA9D8A799EF}"/>
              </a:ext>
            </a:extLst>
          </p:cNvPr>
          <p:cNvCxnSpPr>
            <a:cxnSpLocks/>
          </p:cNvCxnSpPr>
          <p:nvPr/>
        </p:nvCxnSpPr>
        <p:spPr>
          <a:xfrm>
            <a:off x="7831015" y="2809822"/>
            <a:ext cx="0" cy="3809809"/>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902606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pPr marL="0" indent="0">
                  <a:buNone/>
                </a:pPr>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0051235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F4525-09AE-4074-A1F6-3D944CED713A}"/>
              </a:ext>
            </a:extLst>
          </p:cNvPr>
          <p:cNvSpPr>
            <a:spLocks noGrp="1"/>
          </p:cNvSpPr>
          <p:nvPr>
            <p:ph type="title"/>
          </p:nvPr>
        </p:nvSpPr>
        <p:spPr/>
        <p:txBody>
          <a:bodyPr/>
          <a:lstStyle/>
          <a:p>
            <a:r>
              <a:rPr lang="en-US" dirty="0"/>
              <a:t>Plausibility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FE16E6-312D-4788-B5B6-0F98F5C98CDC}"/>
                  </a:ext>
                </a:extLst>
              </p:cNvPr>
              <p:cNvSpPr>
                <a:spLocks noGrp="1"/>
              </p:cNvSpPr>
              <p:nvPr>
                <p:ph sz="half" idx="1"/>
              </p:nvPr>
            </p:nvSpPr>
            <p:spPr>
              <a:xfrm>
                <a:off x="838200" y="1825624"/>
                <a:ext cx="5181600" cy="5032375"/>
              </a:xfrm>
            </p:spPr>
            <p:txBody>
              <a:bodyPr>
                <a:normAutofit/>
              </a:bodyPr>
              <a:lstStyle/>
              <a:p>
                <a:pPr marL="0" indent="0">
                  <a:buNone/>
                </a:pPr>
                <a:r>
                  <a:rPr lang="en-US" dirty="0"/>
                  <a:t>In general, we would like to have the generated attack sample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to be </a:t>
                </a:r>
                <a:r>
                  <a:rPr lang="en-GB" b="1" dirty="0"/>
                  <a:t>“close enough” </a:t>
                </a:r>
                <a:r>
                  <a:rPr lang="en-GB" dirty="0"/>
                  <a:t>to the original sample </a:t>
                </a:r>
                <a14:m>
                  <m:oMath xmlns:m="http://schemas.openxmlformats.org/officeDocument/2006/math">
                    <m:r>
                      <a:rPr lang="en-US" b="0" i="1" smtClean="0">
                        <a:latin typeface="Cambria Math" panose="02040503050406030204" pitchFamily="18" charset="0"/>
                      </a:rPr>
                      <m:t>𝑥</m:t>
                    </m:r>
                  </m:oMath>
                </a14:m>
                <a:r>
                  <a:rPr lang="en-GB" dirty="0"/>
                  <a:t>.</a:t>
                </a:r>
              </a:p>
              <a:p>
                <a:r>
                  <a:rPr lang="en-GB" dirty="0"/>
                  <a:t>This is a simple way to ensure </a:t>
                </a:r>
                <a:r>
                  <a:rPr lang="en-GB" b="1" dirty="0"/>
                  <a:t>plausibility</a:t>
                </a:r>
                <a:r>
                  <a:rPr lang="en-GB" dirty="0"/>
                  <a:t> for the attack sample.</a:t>
                </a:r>
              </a:p>
              <a:p>
                <a:r>
                  <a:rPr lang="en-GB" dirty="0"/>
                  <a:t>In practice, we often enforce a </a:t>
                </a:r>
                <a:r>
                  <a:rPr lang="en-GB" b="1" dirty="0">
                    <a:solidFill>
                      <a:srgbClr val="00B050"/>
                    </a:solidFill>
                  </a:rPr>
                  <a:t>constraint</a:t>
                </a:r>
                <a:r>
                  <a:rPr lang="en-GB" dirty="0"/>
                  <a:t> on a </a:t>
                </a:r>
                <a:r>
                  <a:rPr lang="en-GB" b="1" dirty="0"/>
                  <a:t>distance</a:t>
                </a:r>
                <a:r>
                  <a:rPr lang="en-GB" dirty="0"/>
                  <a:t> </a:t>
                </a:r>
                <a:r>
                  <a:rPr lang="en-GB" b="1" dirty="0"/>
                  <a:t>metric (or norm)</a:t>
                </a:r>
                <a:r>
                  <a:rPr lang="en-GB" dirty="0"/>
                  <a:t> </a:t>
                </a:r>
                <a:r>
                  <a:rPr lang="en-GB" b="1" dirty="0"/>
                  <a:t>between both the original image </a:t>
                </a:r>
                <a14:m>
                  <m:oMath xmlns:m="http://schemas.openxmlformats.org/officeDocument/2006/math">
                    <m:r>
                      <a:rPr lang="en-US" b="0" i="1" smtClean="0">
                        <a:latin typeface="Cambria Math" panose="02040503050406030204" pitchFamily="18" charset="0"/>
                      </a:rPr>
                      <m:t>𝑥</m:t>
                    </m:r>
                  </m:oMath>
                </a14:m>
                <a:r>
                  <a:rPr lang="en-GB" dirty="0"/>
                  <a:t> and </a:t>
                </a:r>
                <a:r>
                  <a:rPr lang="en-GB" b="1" dirty="0"/>
                  <a:t>attack</a:t>
                </a:r>
                <a:r>
                  <a:rPr lang="en-GB" dirty="0"/>
                  <a:t> </a:t>
                </a:r>
                <a:r>
                  <a:rPr lang="en-GB" b="1" dirty="0"/>
                  <a:t>sample</a:t>
                </a:r>
                <a:r>
                  <a:rPr lang="en-GB"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a:t>
                </a:r>
              </a:p>
            </p:txBody>
          </p:sp>
        </mc:Choice>
        <mc:Fallback xmlns="">
          <p:sp>
            <p:nvSpPr>
              <p:cNvPr id="3" name="Content Placeholder 2">
                <a:extLst>
                  <a:ext uri="{FF2B5EF4-FFF2-40B4-BE49-F238E27FC236}">
                    <a16:creationId xmlns:a16="http://schemas.microsoft.com/office/drawing/2014/main" id="{EDFE16E6-312D-4788-B5B6-0F98F5C98C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294"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9FEA709-430F-4D8F-85DB-145403EB521B}"/>
                  </a:ext>
                </a:extLst>
              </p:cNvPr>
              <p:cNvSpPr>
                <a:spLocks noGrp="1"/>
              </p:cNvSpPr>
              <p:nvPr>
                <p:ph sz="half" idx="2"/>
              </p:nvPr>
            </p:nvSpPr>
            <p:spPr>
              <a:xfrm>
                <a:off x="6172200" y="1825625"/>
                <a:ext cx="5941646" cy="4351338"/>
              </a:xfrm>
            </p:spPr>
            <p:txBody>
              <a:bodyPr>
                <a:normAutofit/>
              </a:bodyPr>
              <a:lstStyle/>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𝑃𝑖𝑥𝑒𝑙</m:t>
                          </m:r>
                          <m:r>
                            <a:rPr lang="en-US" b="0" i="1" smtClean="0">
                              <a:latin typeface="Cambria Math" panose="02040503050406030204" pitchFamily="18" charset="0"/>
                            </a:rPr>
                            <m:t>_</m:t>
                          </m:r>
                          <m:r>
                            <a:rPr lang="en-US" b="0" i="1" smtClean="0">
                              <a:latin typeface="Cambria Math" panose="02040503050406030204" pitchFamily="18" charset="0"/>
                            </a:rPr>
                            <m:t>𝐼𝑛𝑑𝑒𝑥𝑒𝑠</m:t>
                          </m:r>
                        </m:e>
                        <m:sub>
                          <m:r>
                            <a:rPr lang="en-US" b="0" i="1" smtClean="0">
                              <a:latin typeface="Cambria Math" panose="02040503050406030204" pitchFamily="18" charset="0"/>
                            </a:rPr>
                            <m:t>𝑥</m:t>
                          </m:r>
                        </m:sub>
                      </m:sSub>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𝜔</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oMath>
                  </m:oMathPara>
                </a14:m>
                <a:endParaRPr lang="en-US" b="0"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0" i="1" smtClean="0">
                              <a:latin typeface="Cambria Math" panose="02040503050406030204" pitchFamily="18" charset="0"/>
                            </a:rPr>
                          </m:ctrlPr>
                        </m:dPr>
                        <m:e>
                          <m:m>
                            <m:mPr>
                              <m:mcs>
                                <m:mc>
                                  <m:mcPr>
                                    <m:count m:val="1"/>
                                    <m:mcJc m:val="center"/>
                                  </m:mcPr>
                                </m:mc>
                              </m:mcs>
                              <m:ctrlPr>
                                <a:rPr lang="en-US" b="0" i="1" smtClean="0">
                                  <a:latin typeface="Cambria Math" panose="02040503050406030204" pitchFamily="18" charset="0"/>
                                </a:rPr>
                              </m:ctrlPr>
                            </m:mP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𝑈</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𝑈𝑛𝑖𝑓</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r>
                                  <m:rPr>
                                    <m:nor/>
                                  </m:rPr>
                                  <a:rPr lang="en-US" b="0" dirty="0"/>
                                  <m:t> </m:t>
                                </m:r>
                              </m:e>
                            </m:mr>
                            <m:m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 </m:t>
                                    </m:r>
                                    <m:r>
                                      <a:rPr lang="en-US" b="0" i="1" dirty="0" smtClean="0">
                                        <a:latin typeface="Cambria Math" panose="02040503050406030204" pitchFamily="18" charset="0"/>
                                      </a:rPr>
                                      <m:t>𝜔</m:t>
                                    </m:r>
                                  </m:e>
                                  <m:sub>
                                    <m:r>
                                      <a:rPr lang="en-US" b="0" i="1" dirty="0" smtClean="0">
                                        <a:latin typeface="Cambria Math" panose="02040503050406030204" pitchFamily="18" charset="0"/>
                                      </a:rPr>
                                      <m:t>𝑖</m:t>
                                    </m:r>
                                    <m:r>
                                      <a:rPr lang="en-US" b="0" i="1" dirty="0" smtClean="0">
                                        <a:latin typeface="Cambria Math" panose="02040503050406030204" pitchFamily="18" charset="0"/>
                                      </a:rPr>
                                      <m:t>,</m:t>
                                    </m:r>
                                    <m:r>
                                      <a:rPr lang="en-US" b="0" i="1" dirty="0" smtClean="0">
                                        <a:latin typeface="Cambria Math" panose="02040503050406030204" pitchFamily="18" charset="0"/>
                                      </a:rPr>
                                      <m:t>𝑗</m:t>
                                    </m:r>
                                  </m:sub>
                                </m:sSub>
                                <m:r>
                                  <a:rPr lang="en-US" b="0" i="1" dirty="0" smtClean="0">
                                    <a:latin typeface="Cambria Math" panose="02040503050406030204" pitchFamily="18" charset="0"/>
                                  </a:rPr>
                                  <m:t>→</m:t>
                                </m:r>
                                <m:r>
                                  <a:rPr lang="en-US" b="0" i="1" dirty="0" smtClean="0">
                                    <a:latin typeface="Cambria Math" panose="02040503050406030204" pitchFamily="18" charset="0"/>
                                  </a:rPr>
                                  <m:t>𝑁</m:t>
                                </m:r>
                                <m:d>
                                  <m:dPr>
                                    <m:ctrlPr>
                                      <a:rPr lang="en-US" b="0" i="1" dirty="0" smtClean="0">
                                        <a:latin typeface="Cambria Math" panose="02040503050406030204" pitchFamily="18" charset="0"/>
                                      </a:rPr>
                                    </m:ctrlPr>
                                  </m:d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m:t>
                                        </m:r>
                                        <m:r>
                                          <a:rPr lang="en-US" b="0" i="1" dirty="0" smtClean="0">
                                            <a:latin typeface="Cambria Math" panose="02040503050406030204" pitchFamily="18" charset="0"/>
                                          </a:rPr>
                                          <m:t>𝜖</m:t>
                                        </m:r>
                                        <m:r>
                                          <a:rPr lang="en-US" b="0" i="1" dirty="0" smtClean="0">
                                            <a:latin typeface="Cambria Math" panose="02040503050406030204" pitchFamily="18" charset="0"/>
                                          </a:rPr>
                                          <m:t>, </m:t>
                                        </m:r>
                                        <m:r>
                                          <a:rPr lang="en-US" b="0" i="1" dirty="0" smtClean="0">
                                            <a:latin typeface="Cambria Math" panose="02040503050406030204" pitchFamily="18" charset="0"/>
                                          </a:rPr>
                                          <m:t>𝜖</m:t>
                                        </m:r>
                                      </m:e>
                                    </m:d>
                                  </m:e>
                                </m:d>
                                <m:r>
                                  <a:rPr lang="en-US" b="0" i="1" dirty="0" smtClean="0">
                                    <a:latin typeface="Cambria Math" panose="02040503050406030204" pitchFamily="18" charset="0"/>
                                  </a:rPr>
                                  <m:t>     (</m:t>
                                </m:r>
                                <m:r>
                                  <a:rPr lang="en-US" b="0" i="1" dirty="0" smtClean="0">
                                    <a:latin typeface="Cambria Math" panose="02040503050406030204" pitchFamily="18" charset="0"/>
                                  </a:rPr>
                                  <m:t>𝑁𝑜𝑟𝑚𝑎𝑙</m:t>
                                </m:r>
                                <m:r>
                                  <a:rPr lang="en-US" b="0" i="1" dirty="0" smtClean="0">
                                    <a:latin typeface="Cambria Math" panose="02040503050406030204" pitchFamily="18" charset="0"/>
                                  </a:rPr>
                                  <m:t> </m:t>
                                </m:r>
                                <m:r>
                                  <a:rPr lang="en-US" b="0" i="1" dirty="0" smtClean="0">
                                    <a:latin typeface="Cambria Math" panose="02040503050406030204" pitchFamily="18" charset="0"/>
                                  </a:rPr>
                                  <m:t>𝐷𝑖𝑠𝑡</m:t>
                                </m:r>
                                <m:r>
                                  <a:rPr lang="en-US" b="0" i="1" dirty="0" smtClean="0">
                                    <a:latin typeface="Cambria Math" panose="02040503050406030204" pitchFamily="18" charset="0"/>
                                  </a:rPr>
                                  <m:t>.)</m:t>
                                </m:r>
                              </m:e>
                            </m:mr>
                          </m:m>
                        </m:e>
                      </m:d>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US" b="1" i="1" smtClean="0">
                              <a:solidFill>
                                <a:srgbClr val="00B050"/>
                              </a:solidFill>
                              <a:latin typeface="Cambria Math" panose="02040503050406030204" pitchFamily="18" charset="0"/>
                            </a:rPr>
                          </m:ctrlPr>
                        </m:dPr>
                        <m:e>
                          <m:acc>
                            <m:accPr>
                              <m:chr m:val="̃"/>
                              <m:ctrlPr>
                                <a:rPr lang="en-US" b="1" i="1" smtClean="0">
                                  <a:solidFill>
                                    <a:srgbClr val="00B050"/>
                                  </a:solidFill>
                                  <a:latin typeface="Cambria Math" panose="02040503050406030204" pitchFamily="18" charset="0"/>
                                </a:rPr>
                              </m:ctrlPr>
                            </m:accPr>
                            <m:e>
                              <m:r>
                                <a:rPr lang="en-US" b="1" i="1" smtClean="0">
                                  <a:solidFill>
                                    <a:srgbClr val="00B050"/>
                                  </a:solidFill>
                                  <a:latin typeface="Cambria Math" panose="02040503050406030204" pitchFamily="18" charset="0"/>
                                </a:rPr>
                                <m:t>𝒙</m:t>
                              </m:r>
                            </m:e>
                          </m:acc>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𝒙</m:t>
                          </m:r>
                        </m:e>
                      </m:d>
                      <m:r>
                        <a:rPr lang="en-US" b="1" i="1" smtClean="0">
                          <a:solidFill>
                            <a:srgbClr val="00B050"/>
                          </a:solidFill>
                          <a:latin typeface="Cambria Math" panose="02040503050406030204" pitchFamily="18" charset="0"/>
                        </a:rPr>
                        <m:t>≤</m:t>
                      </m:r>
                      <m:r>
                        <a:rPr lang="en-US" b="1" i="1" smtClean="0">
                          <a:solidFill>
                            <a:srgbClr val="00B050"/>
                          </a:solidFill>
                          <a:latin typeface="Cambria Math" panose="02040503050406030204" pitchFamily="18" charset="0"/>
                        </a:rPr>
                        <m:t>𝜶</m:t>
                      </m:r>
                      <m:r>
                        <a:rPr lang="en-US" b="1" i="1" smtClean="0">
                          <a:solidFill>
                            <a:srgbClr val="00B050"/>
                          </a:solidFill>
                          <a:latin typeface="Cambria Math" panose="02040503050406030204" pitchFamily="18" charset="0"/>
                        </a:rPr>
                        <m:t>,</m:t>
                      </m:r>
                    </m:oMath>
                  </m:oMathPara>
                </a14:m>
                <a:endParaRPr lang="en-US" b="1" i="1" dirty="0">
                  <a:solidFill>
                    <a:srgbClr val="00B050"/>
                  </a:solidFill>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1" i="1" smtClean="0">
                          <a:solidFill>
                            <a:srgbClr val="00B050"/>
                          </a:solidFill>
                          <a:latin typeface="Cambria Math" panose="02040503050406030204" pitchFamily="18" charset="0"/>
                        </a:rPr>
                        <m:t>𝒘𝒊𝒕𝒉</m:t>
                      </m:r>
                      <m:r>
                        <a:rPr lang="en-US" b="1" i="1" smtClean="0">
                          <a:solidFill>
                            <a:srgbClr val="00B050"/>
                          </a:solidFill>
                          <a:latin typeface="Cambria Math" panose="02040503050406030204" pitchFamily="18" charset="0"/>
                        </a:rPr>
                        <m:t> </m:t>
                      </m:r>
                      <m:r>
                        <a:rPr lang="en-US" b="1" i="1" smtClean="0">
                          <a:solidFill>
                            <a:srgbClr val="00B050"/>
                          </a:solidFill>
                          <a:latin typeface="Cambria Math" panose="02040503050406030204" pitchFamily="18" charset="0"/>
                        </a:rPr>
                        <m:t>𝜶</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𝐜𝐡𝐨𝐬𝐞𝐧</m:t>
                      </m:r>
                      <m:r>
                        <a:rPr lang="en-US" b="1" i="0" smtClean="0">
                          <a:solidFill>
                            <a:srgbClr val="00B050"/>
                          </a:solidFill>
                          <a:latin typeface="Cambria Math" panose="02040503050406030204" pitchFamily="18" charset="0"/>
                        </a:rPr>
                        <m:t> </m:t>
                      </m:r>
                      <m:r>
                        <a:rPr lang="en-US" b="1" i="0" smtClean="0">
                          <a:solidFill>
                            <a:srgbClr val="00B050"/>
                          </a:solidFill>
                          <a:latin typeface="Cambria Math" panose="02040503050406030204" pitchFamily="18" charset="0"/>
                        </a:rPr>
                        <m:t>𝐚𝐫𝐛𝐢𝐭𝐫𝐚𝐫𝐢𝐥𝐲</m:t>
                      </m:r>
                    </m:oMath>
                  </m:oMathPara>
                </a14:m>
                <a:endParaRPr lang="en-GB" b="1" dirty="0">
                  <a:solidFill>
                    <a:srgbClr val="00B050"/>
                  </a:solidFill>
                </a:endParaRPr>
              </a:p>
            </p:txBody>
          </p:sp>
        </mc:Choice>
        <mc:Fallback xmlns="">
          <p:sp>
            <p:nvSpPr>
              <p:cNvPr id="4" name="Content Placeholder 3">
                <a:extLst>
                  <a:ext uri="{FF2B5EF4-FFF2-40B4-BE49-F238E27FC236}">
                    <a16:creationId xmlns:a16="http://schemas.microsoft.com/office/drawing/2014/main" id="{F9FEA709-430F-4D8F-85DB-145403EB521B}"/>
                  </a:ext>
                </a:extLst>
              </p:cNvPr>
              <p:cNvSpPr>
                <a:spLocks noGrp="1" noRot="1" noChangeAspect="1" noMove="1" noResize="1" noEditPoints="1" noAdjustHandles="1" noChangeArrowheads="1" noChangeShapeType="1" noTextEdit="1"/>
              </p:cNvSpPr>
              <p:nvPr>
                <p:ph sz="half" idx="2"/>
              </p:nvPr>
            </p:nvSpPr>
            <p:spPr>
              <a:xfrm>
                <a:off x="6172200" y="1825625"/>
                <a:ext cx="5941646" cy="4351338"/>
              </a:xfr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04430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dirty="0"/>
              <a:t>This week’s lectures and notebooks will introduce techniques, whose objective is to </a:t>
            </a:r>
            <a:r>
              <a:rPr lang="en-US" b="1" dirty="0"/>
              <a:t>make a trained Neural Network malfunction on purpose</a:t>
            </a:r>
            <a:r>
              <a:rPr lang="en-US" dirty="0"/>
              <a:t>.</a:t>
            </a:r>
          </a:p>
          <a:p>
            <a:r>
              <a:rPr lang="en-US" dirty="0"/>
              <a:t>These techniques are NOT, so to speak, illegal.</a:t>
            </a:r>
          </a:p>
          <a:p>
            <a:r>
              <a:rPr lang="en-US" dirty="0"/>
              <a:t>But let us keep in mind what the consequences of using these attacks could be…</a:t>
            </a:r>
            <a:endParaRPr lang="en-GB" dirty="0"/>
          </a:p>
        </p:txBody>
      </p:sp>
      <p:pic>
        <p:nvPicPr>
          <p:cNvPr id="6" name="Picture 5">
            <a:extLst>
              <a:ext uri="{FF2B5EF4-FFF2-40B4-BE49-F238E27FC236}">
                <a16:creationId xmlns:a16="http://schemas.microsoft.com/office/drawing/2014/main" id="{A48233BA-A119-489C-880C-D35AF566E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0115" y="1604720"/>
            <a:ext cx="4448908" cy="2502510"/>
          </a:xfrm>
          <a:prstGeom prst="rect">
            <a:avLst/>
          </a:prstGeom>
        </p:spPr>
      </p:pic>
      <p:pic>
        <p:nvPicPr>
          <p:cNvPr id="5" name="Picture 4">
            <a:extLst>
              <a:ext uri="{FF2B5EF4-FFF2-40B4-BE49-F238E27FC236}">
                <a16:creationId xmlns:a16="http://schemas.microsoft.com/office/drawing/2014/main" id="{0714E6DA-5ED9-4179-844D-342E69BA21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0115" y="4110938"/>
            <a:ext cx="4448908" cy="2591489"/>
          </a:xfrm>
          <a:prstGeom prst="rect">
            <a:avLst/>
          </a:prstGeom>
        </p:spPr>
      </p:pic>
    </p:spTree>
    <p:extLst>
      <p:ext uri="{BB962C8B-B14F-4D97-AF65-F5344CB8AC3E}">
        <p14:creationId xmlns:p14="http://schemas.microsoft.com/office/powerpoint/2010/main" val="9692898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2D06383-BC11-4437-BDEE-6F35CB19A44D}"/>
                  </a:ext>
                </a:extLst>
              </p:cNvPr>
              <p:cNvSpPr txBox="1"/>
              <p:nvPr/>
            </p:nvSpPr>
            <p:spPr>
              <a:xfrm>
                <a:off x="1" y="2670786"/>
                <a:ext cx="12191999" cy="587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0</m:t>
                          </m:r>
                        </m:sub>
                      </m:sSub>
                      <m:r>
                        <a:rPr lang="en-US" sz="2800" b="0" i="1" smtClean="0">
                          <a:latin typeface="Cambria Math" panose="02040503050406030204" pitchFamily="18" charset="0"/>
                        </a:rPr>
                        <m:t>=</m:t>
                      </m:r>
                      <m:r>
                        <a:rPr lang="en-US" sz="2800" b="0" i="1" smtClean="0">
                          <a:latin typeface="Cambria Math" panose="02040503050406030204" pitchFamily="18" charset="0"/>
                        </a:rPr>
                        <m:t>𝑐𝑎𝑟𝑑</m:t>
                      </m:r>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d>
                                <m:dPr>
                                  <m:ctrlPr>
                                    <a:rPr lang="en-US" sz="2800" b="0" i="1" smtClean="0">
                                      <a:latin typeface="Cambria Math" panose="02040503050406030204" pitchFamily="18" charset="0"/>
                                    </a:rPr>
                                  </m:ctrlPr>
                                </m:dPr>
                                <m:e>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e>
                              </m:d>
                              <m:r>
                                <a:rPr lang="en-US" sz="2800" b="0" i="1" smtClean="0">
                                  <a:latin typeface="Cambria Math" panose="02040503050406030204" pitchFamily="18" charset="0"/>
                                </a:rPr>
                                <m:t> </m:t>
                              </m:r>
                              <m:r>
                                <a:rPr lang="en-US" sz="2800" b="0" i="1" smtClean="0">
                                  <a:latin typeface="Cambria Math" panose="02040503050406030204" pitchFamily="18" charset="0"/>
                                </a:rPr>
                                <m:t>𝑠</m:t>
                              </m:r>
                              <m:r>
                                <a:rPr lang="en-US" sz="2800" b="0" i="1" smtClean="0">
                                  <a:latin typeface="Cambria Math" panose="02040503050406030204" pitchFamily="18" charset="0"/>
                                </a:rPr>
                                <m:t>.</m:t>
                              </m:r>
                              <m:r>
                                <a:rPr lang="en-US" sz="2800" b="0" i="1" smtClean="0">
                                  <a:latin typeface="Cambria Math" panose="02040503050406030204" pitchFamily="18" charset="0"/>
                                </a:rPr>
                                <m:t>𝑡</m:t>
                              </m:r>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r>
                        <a:rPr lang="en-US" sz="2800" b="0" i="1" smtClean="0">
                          <a:latin typeface="Cambria Math" panose="02040503050406030204" pitchFamily="18" charset="0"/>
                        </a:rPr>
                        <m:t> </m:t>
                      </m:r>
                    </m:oMath>
                  </m:oMathPara>
                </a14:m>
                <a:endParaRPr lang="en-GB" sz="2800" dirty="0"/>
              </a:p>
            </p:txBody>
          </p:sp>
        </mc:Choice>
        <mc:Fallback xmlns="">
          <p:sp>
            <p:nvSpPr>
              <p:cNvPr id="7" name="TextBox 6">
                <a:extLst>
                  <a:ext uri="{FF2B5EF4-FFF2-40B4-BE49-F238E27FC236}">
                    <a16:creationId xmlns:a16="http://schemas.microsoft.com/office/drawing/2014/main" id="{22D06383-BC11-4437-BDEE-6F35CB19A44D}"/>
                  </a:ext>
                </a:extLst>
              </p:cNvPr>
              <p:cNvSpPr txBox="1">
                <a:spLocks noRot="1" noChangeAspect="1" noMove="1" noResize="1" noEditPoints="1" noAdjustHandles="1" noChangeArrowheads="1" noChangeShapeType="1" noTextEdit="1"/>
              </p:cNvSpPr>
              <p:nvPr/>
            </p:nvSpPr>
            <p:spPr>
              <a:xfrm>
                <a:off x="1" y="2670786"/>
                <a:ext cx="12191999" cy="58772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307652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8ABF233-BADE-4D6E-801B-C0AABD5A8885}"/>
                  </a:ext>
                </a:extLst>
              </p:cNvPr>
              <p:cNvSpPr txBox="1"/>
              <p:nvPr/>
            </p:nvSpPr>
            <p:spPr>
              <a:xfrm>
                <a:off x="1" y="3530478"/>
                <a:ext cx="12191999" cy="11866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e>
                      </m:nary>
                    </m:oMath>
                  </m:oMathPara>
                </a14:m>
                <a:endParaRPr lang="en-GB" sz="2800" dirty="0"/>
              </a:p>
            </p:txBody>
          </p:sp>
        </mc:Choice>
        <mc:Fallback xmlns="">
          <p:sp>
            <p:nvSpPr>
              <p:cNvPr id="4" name="TextBox 3">
                <a:extLst>
                  <a:ext uri="{FF2B5EF4-FFF2-40B4-BE49-F238E27FC236}">
                    <a16:creationId xmlns:a16="http://schemas.microsoft.com/office/drawing/2014/main" id="{28ABF233-BADE-4D6E-801B-C0AABD5A8885}"/>
                  </a:ext>
                </a:extLst>
              </p:cNvPr>
              <p:cNvSpPr txBox="1">
                <a:spLocks noRot="1" noChangeAspect="1" noMove="1" noResize="1" noEditPoints="1" noAdjustHandles="1" noChangeArrowheads="1" noChangeShapeType="1" noTextEdit="1"/>
              </p:cNvSpPr>
              <p:nvPr/>
            </p:nvSpPr>
            <p:spPr>
              <a:xfrm>
                <a:off x="1" y="3530478"/>
                <a:ext cx="12191999" cy="118667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00566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Most commonly referred to as Euclidean distance.</a:t>
                </a:r>
              </a:p>
              <a:p>
                <a:pPr marL="0" indent="0">
                  <a:buNone/>
                </a:pPr>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173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B713FD4-C809-4C84-A9CC-6B20BCB77CB1}"/>
                  </a:ext>
                </a:extLst>
              </p:cNvPr>
              <p:cNvSpPr txBox="1"/>
              <p:nvPr/>
            </p:nvSpPr>
            <p:spPr>
              <a:xfrm>
                <a:off x="406401" y="4827832"/>
                <a:ext cx="12191999" cy="13653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2</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ad>
                        <m:radPr>
                          <m:degHide m:val="on"/>
                          <m:ctrlPr>
                            <a:rPr lang="en-US" sz="2800" b="0" i="1" smtClean="0">
                              <a:latin typeface="Cambria Math" panose="02040503050406030204" pitchFamily="18" charset="0"/>
                            </a:rPr>
                          </m:ctrlPr>
                        </m:radPr>
                        <m:deg/>
                        <m:e>
                          <m:nary>
                            <m:naryPr>
                              <m:chr m:val="∑"/>
                              <m:supHide m:val="on"/>
                              <m:ctrlPr>
                                <a:rPr lang="en-US" sz="2800" b="0" i="1" smtClean="0">
                                  <a:latin typeface="Cambria Math" panose="02040503050406030204" pitchFamily="18" charset="0"/>
                                </a:rPr>
                              </m:ctrlPr>
                            </m:naryPr>
                            <m:sub>
                              <m:r>
                                <m:rPr>
                                  <m:brk m:alnAt="7"/>
                                </m:rP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up/>
                            <m:e>
                              <m:sSup>
                                <m:sSupPr>
                                  <m:ctrlPr>
                                    <a:rPr lang="en-US" sz="2800" b="0" i="1" smtClean="0">
                                      <a:latin typeface="Cambria Math" panose="02040503050406030204" pitchFamily="18" charset="0"/>
                                    </a:rPr>
                                  </m:ctrlPr>
                                </m:sSupPr>
                                <m:e>
                                  <m:d>
                                    <m:dPr>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sup>
                                  <m:r>
                                    <a:rPr lang="en-US" sz="2800" b="0" i="1" smtClean="0">
                                      <a:latin typeface="Cambria Math" panose="02040503050406030204" pitchFamily="18" charset="0"/>
                                    </a:rPr>
                                    <m:t>2</m:t>
                                  </m:r>
                                </m:sup>
                              </m:sSup>
                            </m:e>
                          </m:nary>
                        </m:e>
                      </m:rad>
                      <m:r>
                        <a:rPr lang="en-US" sz="2800" b="0" i="1" smtClean="0">
                          <a:latin typeface="Cambria Math" panose="02040503050406030204" pitchFamily="18" charset="0"/>
                        </a:rPr>
                        <m:t>,  </m:t>
                      </m:r>
                      <m:r>
                        <a:rPr lang="en-US" sz="2800" b="0" i="1" smtClean="0">
                          <a:latin typeface="Cambria Math" panose="02040503050406030204" pitchFamily="18" charset="0"/>
                        </a:rPr>
                        <m:t>𝑤𝑖𝑡h</m:t>
                      </m:r>
                      <m:r>
                        <a:rPr lang="en-US" sz="2800" b="0" i="1" smtClean="0">
                          <a:latin typeface="Cambria Math" panose="02040503050406030204" pitchFamily="18" charset="0"/>
                        </a:rPr>
                        <m:t> </m:t>
                      </m:r>
                      <m:r>
                        <a:rPr lang="en-US" sz="2800" b="0" i="1" smtClean="0">
                          <a:latin typeface="Cambria Math" panose="02040503050406030204" pitchFamily="18" charset="0"/>
                        </a:rPr>
                        <m:t>𝑁</m:t>
                      </m:r>
                      <m:r>
                        <a:rPr lang="en-US" sz="2800" b="0" i="1" smtClean="0">
                          <a:latin typeface="Cambria Math" panose="02040503050406030204" pitchFamily="18" charset="0"/>
                        </a:rPr>
                        <m:t> </m:t>
                      </m:r>
                      <m:r>
                        <a:rPr lang="en-US" sz="2800" b="0" i="1" smtClean="0">
                          <a:latin typeface="Cambria Math" panose="02040503050406030204" pitchFamily="18" charset="0"/>
                        </a:rPr>
                        <m:t>𝑡h𝑒</m:t>
                      </m:r>
                      <m:r>
                        <a:rPr lang="en-US" sz="2800" b="0" i="1" smtClean="0">
                          <a:latin typeface="Cambria Math" panose="02040503050406030204" pitchFamily="18" charset="0"/>
                        </a:rPr>
                        <m:t> </m:t>
                      </m:r>
                      <m:r>
                        <a:rPr lang="en-US" sz="2800" b="0" i="1" smtClean="0">
                          <a:latin typeface="Cambria Math" panose="02040503050406030204" pitchFamily="18" charset="0"/>
                        </a:rPr>
                        <m:t>𝑛𝑢𝑚𝑏𝑒𝑟</m:t>
                      </m:r>
                      <m:r>
                        <a:rPr lang="en-US" sz="2800" b="0" i="1" smtClean="0">
                          <a:latin typeface="Cambria Math" panose="02040503050406030204" pitchFamily="18" charset="0"/>
                        </a:rPr>
                        <m:t> </m:t>
                      </m:r>
                      <m:r>
                        <a:rPr lang="en-US" sz="2800" b="0" i="1" smtClean="0">
                          <a:latin typeface="Cambria Math" panose="02040503050406030204" pitchFamily="18" charset="0"/>
                        </a:rPr>
                        <m:t>𝑜𝑓</m:t>
                      </m:r>
                      <m:r>
                        <a:rPr lang="en-US" sz="2800" b="0" i="1" smtClean="0">
                          <a:latin typeface="Cambria Math" panose="02040503050406030204" pitchFamily="18" charset="0"/>
                        </a:rPr>
                        <m:t> </m:t>
                      </m:r>
                      <m:r>
                        <a:rPr lang="en-US" sz="2800" b="0" i="1" smtClean="0">
                          <a:latin typeface="Cambria Math" panose="02040503050406030204" pitchFamily="18" charset="0"/>
                        </a:rPr>
                        <m:t>𝑝𝑖𝑥𝑒𝑙𝑠</m:t>
                      </m:r>
                    </m:oMath>
                  </m:oMathPara>
                </a14:m>
                <a:endParaRPr lang="en-GB" sz="2800" dirty="0"/>
              </a:p>
            </p:txBody>
          </p:sp>
        </mc:Choice>
        <mc:Fallback xmlns="">
          <p:sp>
            <p:nvSpPr>
              <p:cNvPr id="4" name="TextBox 3">
                <a:extLst>
                  <a:ext uri="{FF2B5EF4-FFF2-40B4-BE49-F238E27FC236}">
                    <a16:creationId xmlns:a16="http://schemas.microsoft.com/office/drawing/2014/main" id="{8B713FD4-C809-4C84-A9CC-6B20BCB77CB1}"/>
                  </a:ext>
                </a:extLst>
              </p:cNvPr>
              <p:cNvSpPr txBox="1">
                <a:spLocks noRot="1" noChangeAspect="1" noMove="1" noResize="1" noEditPoints="1" noAdjustHandles="1" noChangeArrowheads="1" noChangeShapeType="1" noTextEdit="1"/>
              </p:cNvSpPr>
              <p:nvPr/>
            </p:nvSpPr>
            <p:spPr>
              <a:xfrm>
                <a:off x="406401" y="4827832"/>
                <a:ext cx="12191999" cy="1365374"/>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10417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m:t>
                        </m:r>
                      </m:sup>
                    </m:sSup>
                    <m:r>
                      <a:rPr lang="en-US" b="1" i="1" dirty="0" smtClean="0">
                        <a:latin typeface="Cambria Math" panose="02040503050406030204" pitchFamily="18" charset="0"/>
                      </a:rPr>
                      <m:t> </m:t>
                    </m:r>
                  </m:oMath>
                </a14:m>
                <a:r>
                  <a:rPr lang="en-US" b="1" dirty="0"/>
                  <a:t>norm: </a:t>
                </a:r>
                <a:r>
                  <a:rPr lang="en-US" dirty="0"/>
                  <a:t>bounds the maximum difference between any pixel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 in </a:t>
                </a:r>
                <a14:m>
                  <m:oMath xmlns:m="http://schemas.openxmlformats.org/officeDocument/2006/math">
                    <m:r>
                      <a:rPr lang="en-US" b="0" i="1" smtClean="0">
                        <a:latin typeface="Cambria Math" panose="02040503050406030204" pitchFamily="18" charset="0"/>
                      </a:rPr>
                      <m:t>𝑥</m:t>
                    </m:r>
                  </m:oMath>
                </a14:m>
                <a:r>
                  <a:rPr lang="en-US" dirty="0"/>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1017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A reminder about norms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𝟎</m:t>
                        </m:r>
                      </m:sup>
                    </m:sSup>
                  </m:oMath>
                </a14:m>
                <a:r>
                  <a:rPr lang="en-US" b="1" dirty="0"/>
                  <a:t>norm: </a:t>
                </a:r>
                <a:r>
                  <a:rPr lang="en-US" dirty="0"/>
                  <a:t>bounds the total number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that can be modified with respect to </a:t>
                </a:r>
                <a14:m>
                  <m:oMath xmlns:m="http://schemas.openxmlformats.org/officeDocument/2006/math">
                    <m:r>
                      <a:rPr lang="en-US" b="0" i="1" smtClean="0">
                        <a:latin typeface="Cambria Math" panose="02040503050406030204" pitchFamily="18" charset="0"/>
                      </a:rPr>
                      <m:t>𝑥</m:t>
                    </m:r>
                  </m:oMath>
                </a14:m>
                <a:r>
                  <a:rPr lang="en-US" dirty="0"/>
                  <a:t> (though they can be modified by any amount).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𝟏</m:t>
                        </m:r>
                      </m:sup>
                    </m:sSup>
                  </m:oMath>
                </a14:m>
                <a:r>
                  <a:rPr lang="en-US" b="1" dirty="0"/>
                  <a:t> norm: </a:t>
                </a:r>
                <a:r>
                  <a:rPr lang="en-US" dirty="0"/>
                  <a:t>bounds the average absolute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a:t>
                </a:r>
              </a:p>
              <a:p>
                <a14:m>
                  <m:oMath xmlns:m="http://schemas.openxmlformats.org/officeDocument/2006/math">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𝑳</m:t>
                        </m:r>
                      </m:e>
                      <m:sup>
                        <m:r>
                          <a:rPr lang="en-US" b="1" i="1" dirty="0" smtClean="0">
                            <a:latin typeface="Cambria Math" panose="02040503050406030204" pitchFamily="18" charset="0"/>
                          </a:rPr>
                          <m:t>𝟐</m:t>
                        </m:r>
                      </m:sup>
                    </m:sSup>
                  </m:oMath>
                </a14:m>
                <a:r>
                  <a:rPr lang="en-US" b="1" dirty="0"/>
                  <a:t> norm: </a:t>
                </a:r>
                <a:r>
                  <a:rPr lang="en-US" dirty="0"/>
                  <a:t>bounds the total squared distance between the values of pixels in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 </m:t>
                    </m:r>
                  </m:oMath>
                </a14:m>
                <a:r>
                  <a:rPr lang="en-US" dirty="0"/>
                  <a:t>and the corresponding pixels in </a:t>
                </a:r>
                <a14:m>
                  <m:oMath xmlns:m="http://schemas.openxmlformats.org/officeDocument/2006/math">
                    <m:r>
                      <a:rPr lang="en-US" b="0" i="1" smtClean="0">
                        <a:latin typeface="Cambria Math" panose="02040503050406030204" pitchFamily="18" charset="0"/>
                      </a:rPr>
                      <m:t>𝑥</m:t>
                    </m:r>
                  </m:oMath>
                </a14:m>
                <a:r>
                  <a:rPr lang="en-US" dirty="0"/>
                  <a:t>. Often referred to as the Euclidean distance.</a:t>
                </a:r>
              </a:p>
              <a:p>
                <a14:m>
                  <m:oMath xmlns:m="http://schemas.openxmlformats.org/officeDocument/2006/math">
                    <m:sSup>
                      <m:sSupPr>
                        <m:ctrlPr>
                          <a:rPr lang="en-US" b="1" i="1" dirty="0" smtClean="0">
                            <a:solidFill>
                              <a:srgbClr val="00B050"/>
                            </a:solidFill>
                            <a:latin typeface="Cambria Math" panose="02040503050406030204" pitchFamily="18" charset="0"/>
                          </a:rPr>
                        </m:ctrlPr>
                      </m:sSupPr>
                      <m:e>
                        <m:r>
                          <a:rPr lang="en-US" b="1" i="1" dirty="0" smtClean="0">
                            <a:solidFill>
                              <a:srgbClr val="00B050"/>
                            </a:solidFill>
                            <a:latin typeface="Cambria Math" panose="02040503050406030204" pitchFamily="18" charset="0"/>
                          </a:rPr>
                          <m:t>𝑳</m:t>
                        </m:r>
                      </m:e>
                      <m:sup>
                        <m:r>
                          <a:rPr lang="en-US" b="1" i="1" dirty="0" smtClean="0">
                            <a:solidFill>
                              <a:srgbClr val="00B050"/>
                            </a:solidFill>
                            <a:latin typeface="Cambria Math" panose="02040503050406030204" pitchFamily="18" charset="0"/>
                          </a:rPr>
                          <m:t>∞</m:t>
                        </m:r>
                      </m:sup>
                    </m:sSup>
                    <m:r>
                      <a:rPr lang="en-US" b="1" i="1" dirty="0" smtClean="0">
                        <a:solidFill>
                          <a:srgbClr val="00B050"/>
                        </a:solidFill>
                        <a:latin typeface="Cambria Math" panose="02040503050406030204" pitchFamily="18" charset="0"/>
                      </a:rPr>
                      <m:t> </m:t>
                    </m:r>
                  </m:oMath>
                </a14:m>
                <a:r>
                  <a:rPr lang="en-US" b="1" dirty="0">
                    <a:solidFill>
                      <a:srgbClr val="00B050"/>
                    </a:solidFill>
                  </a:rPr>
                  <a:t>norm: </a:t>
                </a:r>
                <a:r>
                  <a:rPr lang="en-US" dirty="0">
                    <a:solidFill>
                      <a:srgbClr val="00B050"/>
                    </a:solidFill>
                  </a:rPr>
                  <a:t>bounds the maximum difference between any pixel in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r>
                      <a:rPr lang="en-US" b="0" i="1" smtClean="0">
                        <a:solidFill>
                          <a:srgbClr val="00B050"/>
                        </a:solidFill>
                        <a:latin typeface="Cambria Math" panose="02040503050406030204" pitchFamily="18" charset="0"/>
                      </a:rPr>
                      <m:t> </m:t>
                    </m:r>
                  </m:oMath>
                </a14:m>
                <a:r>
                  <a:rPr lang="en-US" dirty="0">
                    <a:solidFill>
                      <a:srgbClr val="00B050"/>
                    </a:solidFill>
                  </a:rPr>
                  <a:t>and the corresponding pixel in </a:t>
                </a:r>
                <a14:m>
                  <m:oMath xmlns:m="http://schemas.openxmlformats.org/officeDocument/2006/math">
                    <m:r>
                      <a:rPr lang="en-US" b="0" i="1" smtClean="0">
                        <a:solidFill>
                          <a:srgbClr val="00B050"/>
                        </a:solidFill>
                        <a:latin typeface="Cambria Math" panose="02040503050406030204" pitchFamily="18" charset="0"/>
                      </a:rPr>
                      <m:t>𝑥</m:t>
                    </m:r>
                  </m:oMath>
                </a14:m>
                <a:r>
                  <a:rPr lang="en-US" dirty="0">
                    <a:solidFill>
                      <a:srgbClr val="00B050"/>
                    </a:solidFill>
                  </a:rPr>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33B874C2-B0F9-9404-F2B2-3CDFD73CF04C}"/>
              </a:ext>
            </a:extLst>
          </p:cNvPr>
          <p:cNvSpPr txBox="1"/>
          <p:nvPr/>
        </p:nvSpPr>
        <p:spPr>
          <a:xfrm rot="20565199">
            <a:off x="9802318" y="5884299"/>
            <a:ext cx="2444677" cy="523220"/>
          </a:xfrm>
          <a:prstGeom prst="rect">
            <a:avLst/>
          </a:prstGeom>
          <a:noFill/>
        </p:spPr>
        <p:txBody>
          <a:bodyPr wrap="square" rtlCol="0">
            <a:spAutoFit/>
          </a:bodyPr>
          <a:lstStyle/>
          <a:p>
            <a:r>
              <a:rPr lang="en-US" sz="2800" b="1" dirty="0">
                <a:solidFill>
                  <a:srgbClr val="00B050"/>
                </a:solidFill>
              </a:rPr>
              <a:t>Preferred one!</a:t>
            </a:r>
            <a:endParaRPr lang="en-GB" sz="2800" b="1" dirty="0">
              <a:solidFill>
                <a:srgbClr val="00B050"/>
              </a:solidFill>
            </a:endParaRPr>
          </a:p>
        </p:txBody>
      </p:sp>
    </p:spTree>
    <p:extLst>
      <p:ext uri="{BB962C8B-B14F-4D97-AF65-F5344CB8AC3E}">
        <p14:creationId xmlns:p14="http://schemas.microsoft.com/office/powerpoint/2010/main" val="11458825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idx="1"/>
          </p:nvPr>
        </p:nvSpPr>
        <p:spPr>
          <a:xfrm>
            <a:off x="838200" y="1825624"/>
            <a:ext cx="10923954" cy="4950313"/>
          </a:xfrm>
        </p:spPr>
        <p:txBody>
          <a:bodyPr>
            <a:normAutofit/>
          </a:bodyPr>
          <a:lstStyle/>
          <a:p>
            <a:r>
              <a:rPr lang="en-US" b="1" dirty="0"/>
              <a:t>Expectation for Neural Networks:</a:t>
            </a:r>
            <a:r>
              <a:rPr lang="en-US" dirty="0"/>
              <a:t> Just like with human perception, small changes on inputs should not yield a different label!</a:t>
            </a:r>
          </a:p>
          <a:p>
            <a:endParaRPr lang="en-US" dirty="0"/>
          </a:p>
          <a:p>
            <a:r>
              <a:rPr lang="en-US" b="1" dirty="0"/>
              <a:t>Unfortunately, deep learning predictions are different: </a:t>
            </a:r>
            <a:r>
              <a:rPr lang="en-US" dirty="0"/>
              <a:t>Deep learning algorithms process data differently from humans, with strong discontinuities in the change of prediction as a function the inputs.</a:t>
            </a:r>
          </a:p>
          <a:p>
            <a:r>
              <a:rPr lang="en-US" b="1" dirty="0"/>
              <a:t>And that is the reason for their vulnerability to attacks.</a:t>
            </a:r>
          </a:p>
          <a:p>
            <a:endParaRPr lang="en-US" b="1" dirty="0"/>
          </a:p>
          <a:p>
            <a:pPr marL="0" indent="0">
              <a:buNone/>
            </a:pPr>
            <a:r>
              <a:rPr lang="en-US" b="1" dirty="0">
                <a:solidFill>
                  <a:srgbClr val="FF0000"/>
                </a:solidFill>
              </a:rPr>
              <a:t>Following: A tentative of explaining why that is the case (not the absolute truth, but my intuition as to why this happens!)</a:t>
            </a:r>
          </a:p>
        </p:txBody>
      </p:sp>
    </p:spTree>
    <p:extLst>
      <p:ext uri="{BB962C8B-B14F-4D97-AF65-F5344CB8AC3E}">
        <p14:creationId xmlns:p14="http://schemas.microsoft.com/office/powerpoint/2010/main" val="709624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366" name="Content Placeholder 2">
            <a:extLst>
              <a:ext uri="{FF2B5EF4-FFF2-40B4-BE49-F238E27FC236}">
                <a16:creationId xmlns:a16="http://schemas.microsoft.com/office/drawing/2014/main" id="{DCD022E7-7B60-4CD1-8956-591702A7A26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dirty="0">
                <a:solidFill>
                  <a:schemeClr val="bg1"/>
                </a:solidFill>
              </a:rPr>
              <a:t>Misconception #2: regions are contiguous and filled with samples.</a:t>
            </a:r>
          </a:p>
          <a:p>
            <a:r>
              <a:rPr lang="en-GB" dirty="0">
                <a:solidFill>
                  <a:schemeClr val="bg1"/>
                </a:solidFill>
              </a:rPr>
              <a:t>Misconception #3</a:t>
            </a:r>
            <a:r>
              <a:rPr lang="en-US" dirty="0">
                <a:solidFill>
                  <a:schemeClr val="bg1"/>
                </a:solidFill>
              </a:rPr>
              <a:t>: the decision boundaries between classes are smooth and make perfect sense.</a:t>
            </a:r>
            <a:endParaRPr lang="en-GB" dirty="0">
              <a:solidFill>
                <a:schemeClr val="bg1"/>
              </a:solidFill>
            </a:endParaRPr>
          </a:p>
        </p:txBody>
      </p:sp>
      <p:sp>
        <p:nvSpPr>
          <p:cNvPr id="14" name="Oval 13">
            <a:extLst>
              <a:ext uri="{FF2B5EF4-FFF2-40B4-BE49-F238E27FC236}">
                <a16:creationId xmlns:a16="http://schemas.microsoft.com/office/drawing/2014/main" id="{D571135E-5EB1-48C2-8366-BB6E1AB332C4}"/>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reeform: Shape 14">
            <a:extLst>
              <a:ext uri="{FF2B5EF4-FFF2-40B4-BE49-F238E27FC236}">
                <a16:creationId xmlns:a16="http://schemas.microsoft.com/office/drawing/2014/main" id="{DF6A5545-A1CC-41E4-9EEE-03E64999775E}"/>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Shape 15">
            <a:extLst>
              <a:ext uri="{FF2B5EF4-FFF2-40B4-BE49-F238E27FC236}">
                <a16:creationId xmlns:a16="http://schemas.microsoft.com/office/drawing/2014/main" id="{4E8BCD82-D7EF-41CA-B365-54BF4AC3C9D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Shape 16">
            <a:extLst>
              <a:ext uri="{FF2B5EF4-FFF2-40B4-BE49-F238E27FC236}">
                <a16:creationId xmlns:a16="http://schemas.microsoft.com/office/drawing/2014/main" id="{22747D82-F570-4573-914F-EDCA017F122D}"/>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Shape 17">
            <a:extLst>
              <a:ext uri="{FF2B5EF4-FFF2-40B4-BE49-F238E27FC236}">
                <a16:creationId xmlns:a16="http://schemas.microsoft.com/office/drawing/2014/main" id="{D5D9D21E-50BC-4B90-BB62-927596DF6AE4}"/>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CB0C37A8-43A9-49B9-8A4D-4953A19C24F1}"/>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20" name="Multiplication Sign 19">
            <a:extLst>
              <a:ext uri="{FF2B5EF4-FFF2-40B4-BE49-F238E27FC236}">
                <a16:creationId xmlns:a16="http://schemas.microsoft.com/office/drawing/2014/main" id="{AA0E3977-F747-48B8-B878-8F538AF81CC4}"/>
              </a:ext>
            </a:extLst>
          </p:cNvPr>
          <p:cNvSpPr/>
          <p:nvPr/>
        </p:nvSpPr>
        <p:spPr>
          <a:xfrm>
            <a:off x="8082085" y="24516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5F2F370A-28CE-4F99-A51D-716140707814}"/>
              </a:ext>
            </a:extLst>
          </p:cNvPr>
          <p:cNvSpPr/>
          <p:nvPr/>
        </p:nvSpPr>
        <p:spPr>
          <a:xfrm>
            <a:off x="7812452" y="26352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AEAF1A8-5BCD-4A7C-90D2-F78B5D0B8F68}"/>
              </a:ext>
            </a:extLst>
          </p:cNvPr>
          <p:cNvSpPr/>
          <p:nvPr/>
        </p:nvSpPr>
        <p:spPr>
          <a:xfrm>
            <a:off x="793001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485A71CC-EB6E-42A9-8EE6-677841A918B6}"/>
              </a:ext>
            </a:extLst>
          </p:cNvPr>
          <p:cNvSpPr/>
          <p:nvPr/>
        </p:nvSpPr>
        <p:spPr>
          <a:xfrm>
            <a:off x="7617073" y="24867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3A44444B-891B-4BE9-BB67-CC003C693772}"/>
              </a:ext>
            </a:extLst>
          </p:cNvPr>
          <p:cNvSpPr/>
          <p:nvPr/>
        </p:nvSpPr>
        <p:spPr>
          <a:xfrm>
            <a:off x="8343899"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8E548586-4F85-4C76-B8B3-AF3E51AEE71D}"/>
              </a:ext>
            </a:extLst>
          </p:cNvPr>
          <p:cNvSpPr/>
          <p:nvPr/>
        </p:nvSpPr>
        <p:spPr>
          <a:xfrm>
            <a:off x="7757748" y="23148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A22A7ED0-58D6-4571-A8A1-A32F1E641C4F}"/>
              </a:ext>
            </a:extLst>
          </p:cNvPr>
          <p:cNvSpPr/>
          <p:nvPr/>
        </p:nvSpPr>
        <p:spPr>
          <a:xfrm>
            <a:off x="8320931" y="2096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2D688729-1F73-4E00-AC29-40ABA27B4DC4}"/>
              </a:ext>
            </a:extLst>
          </p:cNvPr>
          <p:cNvSpPr/>
          <p:nvPr/>
        </p:nvSpPr>
        <p:spPr>
          <a:xfrm>
            <a:off x="8434254" y="25003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5B9C234F-0947-4C89-AE86-C17280ED4C82}"/>
              </a:ext>
            </a:extLst>
          </p:cNvPr>
          <p:cNvSpPr/>
          <p:nvPr/>
        </p:nvSpPr>
        <p:spPr>
          <a:xfrm>
            <a:off x="8451899" y="22040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65EFCD4-A27C-4DC0-B1F2-DAC5BDA90326}"/>
              </a:ext>
            </a:extLst>
          </p:cNvPr>
          <p:cNvSpPr/>
          <p:nvPr/>
        </p:nvSpPr>
        <p:spPr>
          <a:xfrm>
            <a:off x="8164147" y="2197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74706B44-A001-4600-8998-BF7286B7395B}"/>
              </a:ext>
            </a:extLst>
          </p:cNvPr>
          <p:cNvSpPr/>
          <p:nvPr/>
        </p:nvSpPr>
        <p:spPr>
          <a:xfrm>
            <a:off x="8234485" y="26040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BD4E17DE-70A2-45B2-978E-20AF9C495CCE}"/>
              </a:ext>
            </a:extLst>
          </p:cNvPr>
          <p:cNvSpPr/>
          <p:nvPr/>
        </p:nvSpPr>
        <p:spPr>
          <a:xfrm>
            <a:off x="8043001" y="26935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0943C7E7-7358-466B-8AFC-348A8652D91E}"/>
              </a:ext>
            </a:extLst>
          </p:cNvPr>
          <p:cNvSpPr/>
          <p:nvPr/>
        </p:nvSpPr>
        <p:spPr>
          <a:xfrm>
            <a:off x="8062547" y="19631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8E675E45-2C58-4CD1-9445-3B5E29FFAFF8}"/>
              </a:ext>
            </a:extLst>
          </p:cNvPr>
          <p:cNvSpPr/>
          <p:nvPr/>
        </p:nvSpPr>
        <p:spPr>
          <a:xfrm>
            <a:off x="7910475"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E4CD15FF-8F9C-4B7F-BB86-5776F49B5AF3}"/>
              </a:ext>
            </a:extLst>
          </p:cNvPr>
          <p:cNvSpPr/>
          <p:nvPr/>
        </p:nvSpPr>
        <p:spPr>
          <a:xfrm>
            <a:off x="7597535" y="19983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B6946AAF-D472-438B-B570-4A0321B33184}"/>
              </a:ext>
            </a:extLst>
          </p:cNvPr>
          <p:cNvSpPr/>
          <p:nvPr/>
        </p:nvSpPr>
        <p:spPr>
          <a:xfrm>
            <a:off x="8324361" y="1873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8166D0F-6FD4-499D-9F10-08B3DBAE1926}"/>
              </a:ext>
            </a:extLst>
          </p:cNvPr>
          <p:cNvSpPr/>
          <p:nvPr/>
        </p:nvSpPr>
        <p:spPr>
          <a:xfrm>
            <a:off x="7738210" y="18263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408620DE-CB06-40A5-A99D-AAD16DCF3A1B}"/>
              </a:ext>
            </a:extLst>
          </p:cNvPr>
          <p:cNvSpPr/>
          <p:nvPr/>
        </p:nvSpPr>
        <p:spPr>
          <a:xfrm>
            <a:off x="8301393" y="1607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C037751-0D35-453F-B563-30E5AEBAD105}"/>
              </a:ext>
            </a:extLst>
          </p:cNvPr>
          <p:cNvSpPr/>
          <p:nvPr/>
        </p:nvSpPr>
        <p:spPr>
          <a:xfrm>
            <a:off x="8432361" y="17155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3725CEA8-4428-4177-BA95-410593007EEC}"/>
              </a:ext>
            </a:extLst>
          </p:cNvPr>
          <p:cNvSpPr/>
          <p:nvPr/>
        </p:nvSpPr>
        <p:spPr>
          <a:xfrm>
            <a:off x="8144609" y="17091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1483FDD3-8774-485E-B8F0-86C736DB8043}"/>
              </a:ext>
            </a:extLst>
          </p:cNvPr>
          <p:cNvSpPr/>
          <p:nvPr/>
        </p:nvSpPr>
        <p:spPr>
          <a:xfrm>
            <a:off x="7843719" y="28150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FC872C27-AB1E-4B1C-917B-5D06FE08410D}"/>
              </a:ext>
            </a:extLst>
          </p:cNvPr>
          <p:cNvSpPr/>
          <p:nvPr/>
        </p:nvSpPr>
        <p:spPr>
          <a:xfrm>
            <a:off x="7691647"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E477723A-02DF-453E-B914-DB1B0241F553}"/>
              </a:ext>
            </a:extLst>
          </p:cNvPr>
          <p:cNvSpPr/>
          <p:nvPr/>
        </p:nvSpPr>
        <p:spPr>
          <a:xfrm>
            <a:off x="7378707" y="2850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6E273D47-3D6D-4F9B-B0F3-983792A8E7E3}"/>
              </a:ext>
            </a:extLst>
          </p:cNvPr>
          <p:cNvSpPr/>
          <p:nvPr/>
        </p:nvSpPr>
        <p:spPr>
          <a:xfrm>
            <a:off x="8105533" y="27251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E708DB1F-1AE7-49BC-B21A-E65DAE018329}"/>
              </a:ext>
            </a:extLst>
          </p:cNvPr>
          <p:cNvSpPr/>
          <p:nvPr/>
        </p:nvSpPr>
        <p:spPr>
          <a:xfrm>
            <a:off x="7519382" y="26782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0221E4FF-2EB9-42CE-8718-5D29690773ED}"/>
              </a:ext>
            </a:extLst>
          </p:cNvPr>
          <p:cNvSpPr/>
          <p:nvPr/>
        </p:nvSpPr>
        <p:spPr>
          <a:xfrm>
            <a:off x="8082565" y="2459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F906E8FC-C9E2-4F8C-A7EF-0C9C6B20E52E}"/>
              </a:ext>
            </a:extLst>
          </p:cNvPr>
          <p:cNvSpPr/>
          <p:nvPr/>
        </p:nvSpPr>
        <p:spPr>
          <a:xfrm>
            <a:off x="8213533" y="2567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BB48ABEA-D539-49D1-8998-D80583D4D8FB}"/>
              </a:ext>
            </a:extLst>
          </p:cNvPr>
          <p:cNvSpPr/>
          <p:nvPr/>
        </p:nvSpPr>
        <p:spPr>
          <a:xfrm>
            <a:off x="7925781" y="25610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96693BB-44FA-4A76-BCB9-5E3C1C49F78A}"/>
              </a:ext>
            </a:extLst>
          </p:cNvPr>
          <p:cNvSpPr/>
          <p:nvPr/>
        </p:nvSpPr>
        <p:spPr>
          <a:xfrm>
            <a:off x="8343901" y="30494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4A4A0FA5-3388-4152-9AD2-9405CC3BB2FC}"/>
              </a:ext>
            </a:extLst>
          </p:cNvPr>
          <p:cNvSpPr/>
          <p:nvPr/>
        </p:nvSpPr>
        <p:spPr>
          <a:xfrm>
            <a:off x="8191829"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31B8DBF7-EF03-434B-979A-00555BEE43C4}"/>
              </a:ext>
            </a:extLst>
          </p:cNvPr>
          <p:cNvSpPr/>
          <p:nvPr/>
        </p:nvSpPr>
        <p:spPr>
          <a:xfrm>
            <a:off x="7878889" y="30846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AB6A4E10-9A93-44B9-88D0-A1FFE9109041}"/>
              </a:ext>
            </a:extLst>
          </p:cNvPr>
          <p:cNvSpPr/>
          <p:nvPr/>
        </p:nvSpPr>
        <p:spPr>
          <a:xfrm>
            <a:off x="8605715" y="29596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B9E1948B-ED47-4444-8EA5-EC7D9536F9C4}"/>
              </a:ext>
            </a:extLst>
          </p:cNvPr>
          <p:cNvSpPr/>
          <p:nvPr/>
        </p:nvSpPr>
        <p:spPr>
          <a:xfrm>
            <a:off x="8019564" y="2912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65D3F53D-E183-47B3-9E25-BF8A810DEE0E}"/>
              </a:ext>
            </a:extLst>
          </p:cNvPr>
          <p:cNvSpPr/>
          <p:nvPr/>
        </p:nvSpPr>
        <p:spPr>
          <a:xfrm>
            <a:off x="8582747" y="2693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Multiplication Sign 53">
            <a:extLst>
              <a:ext uri="{FF2B5EF4-FFF2-40B4-BE49-F238E27FC236}">
                <a16:creationId xmlns:a16="http://schemas.microsoft.com/office/drawing/2014/main" id="{EDDF93D6-132E-437F-9BA7-D2C14323A027}"/>
              </a:ext>
            </a:extLst>
          </p:cNvPr>
          <p:cNvSpPr/>
          <p:nvPr/>
        </p:nvSpPr>
        <p:spPr>
          <a:xfrm>
            <a:off x="8713715" y="2801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Multiplication Sign 54">
            <a:extLst>
              <a:ext uri="{FF2B5EF4-FFF2-40B4-BE49-F238E27FC236}">
                <a16:creationId xmlns:a16="http://schemas.microsoft.com/office/drawing/2014/main" id="{CB389B52-1CE7-4FC9-899E-ACDD50D6D678}"/>
              </a:ext>
            </a:extLst>
          </p:cNvPr>
          <p:cNvSpPr/>
          <p:nvPr/>
        </p:nvSpPr>
        <p:spPr>
          <a:xfrm>
            <a:off x="8425963" y="27954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Multiplication Sign 55">
            <a:extLst>
              <a:ext uri="{FF2B5EF4-FFF2-40B4-BE49-F238E27FC236}">
                <a16:creationId xmlns:a16="http://schemas.microsoft.com/office/drawing/2014/main" id="{884CF422-9C4E-4BF3-A086-AD3B58CAD8BD}"/>
              </a:ext>
            </a:extLst>
          </p:cNvPr>
          <p:cNvSpPr/>
          <p:nvPr/>
        </p:nvSpPr>
        <p:spPr>
          <a:xfrm>
            <a:off x="9008205" y="23851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Multiplication Sign 56">
            <a:extLst>
              <a:ext uri="{FF2B5EF4-FFF2-40B4-BE49-F238E27FC236}">
                <a16:creationId xmlns:a16="http://schemas.microsoft.com/office/drawing/2014/main" id="{02195530-1ECC-4999-B572-FACA1567B783}"/>
              </a:ext>
            </a:extLst>
          </p:cNvPr>
          <p:cNvSpPr/>
          <p:nvPr/>
        </p:nvSpPr>
        <p:spPr>
          <a:xfrm>
            <a:off x="8856133"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Multiplication Sign 57">
            <a:extLst>
              <a:ext uri="{FF2B5EF4-FFF2-40B4-BE49-F238E27FC236}">
                <a16:creationId xmlns:a16="http://schemas.microsoft.com/office/drawing/2014/main" id="{AD99D0B4-B32A-4CC9-B7A9-75D157B3E647}"/>
              </a:ext>
            </a:extLst>
          </p:cNvPr>
          <p:cNvSpPr/>
          <p:nvPr/>
        </p:nvSpPr>
        <p:spPr>
          <a:xfrm>
            <a:off x="8543193" y="24203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Multiplication Sign 58">
            <a:extLst>
              <a:ext uri="{FF2B5EF4-FFF2-40B4-BE49-F238E27FC236}">
                <a16:creationId xmlns:a16="http://schemas.microsoft.com/office/drawing/2014/main" id="{97E15030-F281-4249-9FA0-A24EE288D82F}"/>
              </a:ext>
            </a:extLst>
          </p:cNvPr>
          <p:cNvSpPr/>
          <p:nvPr/>
        </p:nvSpPr>
        <p:spPr>
          <a:xfrm>
            <a:off x="9270019" y="22953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Multiplication Sign 59">
            <a:extLst>
              <a:ext uri="{FF2B5EF4-FFF2-40B4-BE49-F238E27FC236}">
                <a16:creationId xmlns:a16="http://schemas.microsoft.com/office/drawing/2014/main" id="{18156405-8F29-4FF6-9C17-D2CDA55353BA}"/>
              </a:ext>
            </a:extLst>
          </p:cNvPr>
          <p:cNvSpPr/>
          <p:nvPr/>
        </p:nvSpPr>
        <p:spPr>
          <a:xfrm>
            <a:off x="8683868" y="22484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Multiplication Sign 60">
            <a:extLst>
              <a:ext uri="{FF2B5EF4-FFF2-40B4-BE49-F238E27FC236}">
                <a16:creationId xmlns:a16="http://schemas.microsoft.com/office/drawing/2014/main" id="{FE4E88C5-C040-4882-9C04-EC9D85AA4828}"/>
              </a:ext>
            </a:extLst>
          </p:cNvPr>
          <p:cNvSpPr/>
          <p:nvPr/>
        </p:nvSpPr>
        <p:spPr>
          <a:xfrm>
            <a:off x="9247051" y="2029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94D8244-8E08-4E39-8D41-DE423EA48616}"/>
              </a:ext>
            </a:extLst>
          </p:cNvPr>
          <p:cNvSpPr/>
          <p:nvPr/>
        </p:nvSpPr>
        <p:spPr>
          <a:xfrm>
            <a:off x="9378019" y="21376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3BAC394F-C3A2-40C5-8E72-EDB7A2F6BED7}"/>
              </a:ext>
            </a:extLst>
          </p:cNvPr>
          <p:cNvSpPr/>
          <p:nvPr/>
        </p:nvSpPr>
        <p:spPr>
          <a:xfrm>
            <a:off x="9090267" y="2131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A25F9A2F-E70B-4FDF-BCF9-C2DD90B0B730}"/>
              </a:ext>
            </a:extLst>
          </p:cNvPr>
          <p:cNvSpPr/>
          <p:nvPr/>
        </p:nvSpPr>
        <p:spPr>
          <a:xfrm>
            <a:off x="8265745" y="23929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2C97FF7B-F8C1-4FBF-AF63-C7BC769AAD70}"/>
              </a:ext>
            </a:extLst>
          </p:cNvPr>
          <p:cNvSpPr/>
          <p:nvPr/>
        </p:nvSpPr>
        <p:spPr>
          <a:xfrm>
            <a:off x="8113673"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4C612F44-C398-4364-AE29-6FA815BFDEA8}"/>
              </a:ext>
            </a:extLst>
          </p:cNvPr>
          <p:cNvSpPr/>
          <p:nvPr/>
        </p:nvSpPr>
        <p:spPr>
          <a:xfrm>
            <a:off x="7800733" y="24281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9B719F5E-4641-4B8F-91A6-A00AECF552B7}"/>
              </a:ext>
            </a:extLst>
          </p:cNvPr>
          <p:cNvSpPr/>
          <p:nvPr/>
        </p:nvSpPr>
        <p:spPr>
          <a:xfrm>
            <a:off x="8527559" y="23031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Multiplication Sign 67">
            <a:extLst>
              <a:ext uri="{FF2B5EF4-FFF2-40B4-BE49-F238E27FC236}">
                <a16:creationId xmlns:a16="http://schemas.microsoft.com/office/drawing/2014/main" id="{AF5B458B-7330-4DB7-937C-3A87D0522CBA}"/>
              </a:ext>
            </a:extLst>
          </p:cNvPr>
          <p:cNvSpPr/>
          <p:nvPr/>
        </p:nvSpPr>
        <p:spPr>
          <a:xfrm>
            <a:off x="7941408" y="22562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Multiplication Sign 68">
            <a:extLst>
              <a:ext uri="{FF2B5EF4-FFF2-40B4-BE49-F238E27FC236}">
                <a16:creationId xmlns:a16="http://schemas.microsoft.com/office/drawing/2014/main" id="{496A9A7D-C943-445C-8FB6-9B9EA54B07C0}"/>
              </a:ext>
            </a:extLst>
          </p:cNvPr>
          <p:cNvSpPr/>
          <p:nvPr/>
        </p:nvSpPr>
        <p:spPr>
          <a:xfrm>
            <a:off x="8504591" y="2037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AF845F54-EC13-4615-83FC-8F0B66380205}"/>
              </a:ext>
            </a:extLst>
          </p:cNvPr>
          <p:cNvSpPr/>
          <p:nvPr/>
        </p:nvSpPr>
        <p:spPr>
          <a:xfrm>
            <a:off x="8635559" y="21454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89BA65E5-6767-4844-9452-ACF3B8DEAE01}"/>
              </a:ext>
            </a:extLst>
          </p:cNvPr>
          <p:cNvSpPr/>
          <p:nvPr/>
        </p:nvSpPr>
        <p:spPr>
          <a:xfrm>
            <a:off x="8347807" y="21390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AD094163-6F1D-488F-9671-42237B1DD921}"/>
              </a:ext>
            </a:extLst>
          </p:cNvPr>
          <p:cNvSpPr/>
          <p:nvPr/>
        </p:nvSpPr>
        <p:spPr>
          <a:xfrm>
            <a:off x="8969133" y="22445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5A99B43A-E0BF-4E5F-88FC-CA05EABFC9EF}"/>
              </a:ext>
            </a:extLst>
          </p:cNvPr>
          <p:cNvSpPr/>
          <p:nvPr/>
        </p:nvSpPr>
        <p:spPr>
          <a:xfrm>
            <a:off x="8817061"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747ECE9-8086-4BB8-A849-2A0452A8DB66}"/>
              </a:ext>
            </a:extLst>
          </p:cNvPr>
          <p:cNvSpPr/>
          <p:nvPr/>
        </p:nvSpPr>
        <p:spPr>
          <a:xfrm>
            <a:off x="8504121" y="2279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4177158F-F06D-4206-BA5D-5230086995F6}"/>
              </a:ext>
            </a:extLst>
          </p:cNvPr>
          <p:cNvSpPr/>
          <p:nvPr/>
        </p:nvSpPr>
        <p:spPr>
          <a:xfrm>
            <a:off x="9230947" y="21546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EB384D87-3103-49D5-B4E6-99F690236141}"/>
              </a:ext>
            </a:extLst>
          </p:cNvPr>
          <p:cNvSpPr/>
          <p:nvPr/>
        </p:nvSpPr>
        <p:spPr>
          <a:xfrm>
            <a:off x="8644796" y="21077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90A1EFEC-F218-4DCA-AA7F-130B84C67036}"/>
              </a:ext>
            </a:extLst>
          </p:cNvPr>
          <p:cNvSpPr/>
          <p:nvPr/>
        </p:nvSpPr>
        <p:spPr>
          <a:xfrm>
            <a:off x="9207979" y="1888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EE5847EA-88FF-4D1F-BEE8-6983D46131D8}"/>
              </a:ext>
            </a:extLst>
          </p:cNvPr>
          <p:cNvSpPr/>
          <p:nvPr/>
        </p:nvSpPr>
        <p:spPr>
          <a:xfrm>
            <a:off x="9338947" y="19969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C213FF8A-95EC-4879-B737-AAA890C41394}"/>
              </a:ext>
            </a:extLst>
          </p:cNvPr>
          <p:cNvSpPr/>
          <p:nvPr/>
        </p:nvSpPr>
        <p:spPr>
          <a:xfrm>
            <a:off x="9051195" y="1990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6F2B349A-C89B-4B08-80FF-F6672941EC72}"/>
              </a:ext>
            </a:extLst>
          </p:cNvPr>
          <p:cNvSpPr/>
          <p:nvPr/>
        </p:nvSpPr>
        <p:spPr>
          <a:xfrm>
            <a:off x="9227038" y="27212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7D99E3F3-7F80-4D06-9DA5-2DF77B990CCE}"/>
              </a:ext>
            </a:extLst>
          </p:cNvPr>
          <p:cNvSpPr/>
          <p:nvPr/>
        </p:nvSpPr>
        <p:spPr>
          <a:xfrm>
            <a:off x="9074966"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61F8FA1C-B4CF-4AE1-BDEF-7ED058B10E00}"/>
              </a:ext>
            </a:extLst>
          </p:cNvPr>
          <p:cNvSpPr/>
          <p:nvPr/>
        </p:nvSpPr>
        <p:spPr>
          <a:xfrm>
            <a:off x="8762026" y="2756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3FF1788E-00A8-4665-9D11-AF2729A35102}"/>
              </a:ext>
            </a:extLst>
          </p:cNvPr>
          <p:cNvSpPr/>
          <p:nvPr/>
        </p:nvSpPr>
        <p:spPr>
          <a:xfrm>
            <a:off x="9488852" y="26313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63DD00CD-6404-453B-9345-B34BBE37F47C}"/>
              </a:ext>
            </a:extLst>
          </p:cNvPr>
          <p:cNvSpPr/>
          <p:nvPr/>
        </p:nvSpPr>
        <p:spPr>
          <a:xfrm>
            <a:off x="8902701" y="2584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74A43D49-B8D7-472A-B9CD-D2565EEC7135}"/>
              </a:ext>
            </a:extLst>
          </p:cNvPr>
          <p:cNvSpPr/>
          <p:nvPr/>
        </p:nvSpPr>
        <p:spPr>
          <a:xfrm>
            <a:off x="9465884" y="2365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8D080304-AAB1-4A30-9A54-3F3CABCF8DD6}"/>
              </a:ext>
            </a:extLst>
          </p:cNvPr>
          <p:cNvSpPr/>
          <p:nvPr/>
        </p:nvSpPr>
        <p:spPr>
          <a:xfrm>
            <a:off x="9596852" y="24736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73B743E9-292B-4900-AF68-1ADA0308C837}"/>
              </a:ext>
            </a:extLst>
          </p:cNvPr>
          <p:cNvSpPr/>
          <p:nvPr/>
        </p:nvSpPr>
        <p:spPr>
          <a:xfrm>
            <a:off x="9309100" y="24672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6B8094D-499A-44ED-8AD4-DADFDC40A285}"/>
              </a:ext>
            </a:extLst>
          </p:cNvPr>
          <p:cNvSpPr/>
          <p:nvPr/>
        </p:nvSpPr>
        <p:spPr>
          <a:xfrm>
            <a:off x="9672513" y="20413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CAFD9711-3A3D-4A7E-AA10-0A2C41438BBB}"/>
              </a:ext>
            </a:extLst>
          </p:cNvPr>
          <p:cNvSpPr/>
          <p:nvPr/>
        </p:nvSpPr>
        <p:spPr>
          <a:xfrm>
            <a:off x="9520441"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E59A184C-034D-48B8-9A14-04D089B7FACD}"/>
              </a:ext>
            </a:extLst>
          </p:cNvPr>
          <p:cNvSpPr/>
          <p:nvPr/>
        </p:nvSpPr>
        <p:spPr>
          <a:xfrm>
            <a:off x="9207501" y="20764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35CE8280-F3D6-4D71-89CA-3DEB158FD5BE}"/>
              </a:ext>
            </a:extLst>
          </p:cNvPr>
          <p:cNvSpPr/>
          <p:nvPr/>
        </p:nvSpPr>
        <p:spPr>
          <a:xfrm>
            <a:off x="9934327" y="19514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15269F4D-70E9-4AAF-BBC6-CACF609479DF}"/>
              </a:ext>
            </a:extLst>
          </p:cNvPr>
          <p:cNvSpPr/>
          <p:nvPr/>
        </p:nvSpPr>
        <p:spPr>
          <a:xfrm>
            <a:off x="9348176" y="19045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E6C6B409-40BD-49DF-959B-869EF40C701F}"/>
              </a:ext>
            </a:extLst>
          </p:cNvPr>
          <p:cNvSpPr/>
          <p:nvPr/>
        </p:nvSpPr>
        <p:spPr>
          <a:xfrm>
            <a:off x="9911359" y="1685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98837550-608A-46ED-932A-2E71B186D1EC}"/>
              </a:ext>
            </a:extLst>
          </p:cNvPr>
          <p:cNvSpPr/>
          <p:nvPr/>
        </p:nvSpPr>
        <p:spPr>
          <a:xfrm>
            <a:off x="10042327" y="1793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8EB5FA80-C6B8-4AEB-8FCF-01DE3F3C0251}"/>
              </a:ext>
            </a:extLst>
          </p:cNvPr>
          <p:cNvSpPr/>
          <p:nvPr/>
        </p:nvSpPr>
        <p:spPr>
          <a:xfrm>
            <a:off x="9754575" y="1787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E18D4146-7FBB-4503-98F0-905D2C2FF76F}"/>
              </a:ext>
            </a:extLst>
          </p:cNvPr>
          <p:cNvSpPr/>
          <p:nvPr/>
        </p:nvSpPr>
        <p:spPr>
          <a:xfrm>
            <a:off x="9781930" y="251804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869C0327-FAB4-43AE-AAC3-E0851BB1C93E}"/>
              </a:ext>
            </a:extLst>
          </p:cNvPr>
          <p:cNvSpPr/>
          <p:nvPr/>
        </p:nvSpPr>
        <p:spPr>
          <a:xfrm>
            <a:off x="9629858"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0AAA59FD-53DD-4359-8E44-8C2791344DB3}"/>
              </a:ext>
            </a:extLst>
          </p:cNvPr>
          <p:cNvSpPr/>
          <p:nvPr/>
        </p:nvSpPr>
        <p:spPr>
          <a:xfrm>
            <a:off x="9316918" y="2553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62294E38-4B78-4E3C-B586-987E73E02584}"/>
              </a:ext>
            </a:extLst>
          </p:cNvPr>
          <p:cNvSpPr/>
          <p:nvPr/>
        </p:nvSpPr>
        <p:spPr>
          <a:xfrm>
            <a:off x="10043744" y="24281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CE96A027-58C3-4DAC-8B0C-5D46E5D95EAC}"/>
              </a:ext>
            </a:extLst>
          </p:cNvPr>
          <p:cNvSpPr/>
          <p:nvPr/>
        </p:nvSpPr>
        <p:spPr>
          <a:xfrm>
            <a:off x="9457593" y="23812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99115744-8EDA-4D20-A6B0-81096234BAEB}"/>
              </a:ext>
            </a:extLst>
          </p:cNvPr>
          <p:cNvSpPr/>
          <p:nvPr/>
        </p:nvSpPr>
        <p:spPr>
          <a:xfrm>
            <a:off x="10020776" y="2162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02B0DFBE-EB32-4B49-B488-D76CB3E31860}"/>
              </a:ext>
            </a:extLst>
          </p:cNvPr>
          <p:cNvSpPr/>
          <p:nvPr/>
        </p:nvSpPr>
        <p:spPr>
          <a:xfrm>
            <a:off x="10151744" y="22704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51ADBBC9-1D27-4085-BB11-678CC721E105}"/>
              </a:ext>
            </a:extLst>
          </p:cNvPr>
          <p:cNvSpPr/>
          <p:nvPr/>
        </p:nvSpPr>
        <p:spPr>
          <a:xfrm>
            <a:off x="9863992" y="2264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FA4BDFB-B67E-499F-B2A2-EE2CD14CBE5A}"/>
              </a:ext>
            </a:extLst>
          </p:cNvPr>
          <p:cNvSpPr/>
          <p:nvPr/>
        </p:nvSpPr>
        <p:spPr>
          <a:xfrm>
            <a:off x="9781930" y="23226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26B52B9C-803E-4F10-A11A-769D640CB24E}"/>
              </a:ext>
            </a:extLst>
          </p:cNvPr>
          <p:cNvSpPr/>
          <p:nvPr/>
        </p:nvSpPr>
        <p:spPr>
          <a:xfrm>
            <a:off x="9629858"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1CFFF0C3-13A7-41AC-9835-6A2687254378}"/>
              </a:ext>
            </a:extLst>
          </p:cNvPr>
          <p:cNvSpPr/>
          <p:nvPr/>
        </p:nvSpPr>
        <p:spPr>
          <a:xfrm>
            <a:off x="9316918" y="23578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7CA4B762-835C-4EF8-9EE3-7E1B86751C73}"/>
              </a:ext>
            </a:extLst>
          </p:cNvPr>
          <p:cNvSpPr/>
          <p:nvPr/>
        </p:nvSpPr>
        <p:spPr>
          <a:xfrm>
            <a:off x="10043744" y="22327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2EDF0A5A-FBE6-41CB-A1A4-6760117B6A1E}"/>
              </a:ext>
            </a:extLst>
          </p:cNvPr>
          <p:cNvSpPr/>
          <p:nvPr/>
        </p:nvSpPr>
        <p:spPr>
          <a:xfrm>
            <a:off x="9457593" y="218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F0C7E96D-C31A-40F1-BEA7-54B8426AECBF}"/>
              </a:ext>
            </a:extLst>
          </p:cNvPr>
          <p:cNvSpPr/>
          <p:nvPr/>
        </p:nvSpPr>
        <p:spPr>
          <a:xfrm>
            <a:off x="10020776" y="1967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CB2BA1E0-5EAA-4555-9FDF-76BAB2FDE7AB}"/>
              </a:ext>
            </a:extLst>
          </p:cNvPr>
          <p:cNvSpPr/>
          <p:nvPr/>
        </p:nvSpPr>
        <p:spPr>
          <a:xfrm>
            <a:off x="10151744" y="207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7795E3AC-A6CE-4100-976A-15849A181CEF}"/>
              </a:ext>
            </a:extLst>
          </p:cNvPr>
          <p:cNvSpPr/>
          <p:nvPr/>
        </p:nvSpPr>
        <p:spPr>
          <a:xfrm>
            <a:off x="9863992" y="20686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E02362E4-B890-4823-9A39-E394638793BE}"/>
              </a:ext>
            </a:extLst>
          </p:cNvPr>
          <p:cNvSpPr/>
          <p:nvPr/>
        </p:nvSpPr>
        <p:spPr>
          <a:xfrm>
            <a:off x="8406423" y="27759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E113CA01-F939-428B-AA15-B1F464C4A7ED}"/>
              </a:ext>
            </a:extLst>
          </p:cNvPr>
          <p:cNvSpPr/>
          <p:nvPr/>
        </p:nvSpPr>
        <p:spPr>
          <a:xfrm>
            <a:off x="8254351"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F710B44F-7B94-4D74-BDB1-A366A5A83AC2}"/>
              </a:ext>
            </a:extLst>
          </p:cNvPr>
          <p:cNvSpPr/>
          <p:nvPr/>
        </p:nvSpPr>
        <p:spPr>
          <a:xfrm>
            <a:off x="7941411" y="28111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CDEEE9C3-2384-4721-9490-346CA59F15BA}"/>
              </a:ext>
            </a:extLst>
          </p:cNvPr>
          <p:cNvSpPr/>
          <p:nvPr/>
        </p:nvSpPr>
        <p:spPr>
          <a:xfrm>
            <a:off x="8668237" y="26860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96A2E996-E474-4FD2-AE00-E17A2CA8C060}"/>
              </a:ext>
            </a:extLst>
          </p:cNvPr>
          <p:cNvSpPr/>
          <p:nvPr/>
        </p:nvSpPr>
        <p:spPr>
          <a:xfrm>
            <a:off x="8082086" y="26391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67BD446C-572D-4AAB-96B8-D8AB5B38EBDE}"/>
              </a:ext>
            </a:extLst>
          </p:cNvPr>
          <p:cNvSpPr/>
          <p:nvPr/>
        </p:nvSpPr>
        <p:spPr>
          <a:xfrm>
            <a:off x="8645269" y="2420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F2D3D622-431B-4BAB-975D-9A906EE41F3D}"/>
              </a:ext>
            </a:extLst>
          </p:cNvPr>
          <p:cNvSpPr/>
          <p:nvPr/>
        </p:nvSpPr>
        <p:spPr>
          <a:xfrm>
            <a:off x="8776237" y="252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E6862DC8-7CA8-4B40-93A3-B09E3AF9012F}"/>
              </a:ext>
            </a:extLst>
          </p:cNvPr>
          <p:cNvSpPr/>
          <p:nvPr/>
        </p:nvSpPr>
        <p:spPr>
          <a:xfrm>
            <a:off x="8488485" y="25219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BAFE863-3B37-4FD8-9730-787FD6047266}"/>
              </a:ext>
            </a:extLst>
          </p:cNvPr>
          <p:cNvSpPr/>
          <p:nvPr/>
        </p:nvSpPr>
        <p:spPr>
          <a:xfrm>
            <a:off x="8234485" y="32057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8941301B-3B1A-4C3E-9FC8-B397A7C9A207}"/>
              </a:ext>
            </a:extLst>
          </p:cNvPr>
          <p:cNvSpPr/>
          <p:nvPr/>
        </p:nvSpPr>
        <p:spPr>
          <a:xfrm>
            <a:off x="8082413"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86F3583C-1770-474F-B852-7B478A7977FF}"/>
              </a:ext>
            </a:extLst>
          </p:cNvPr>
          <p:cNvSpPr/>
          <p:nvPr/>
        </p:nvSpPr>
        <p:spPr>
          <a:xfrm>
            <a:off x="7769473" y="32409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ABBE829E-24A4-4C3D-AA9D-80D4DC79B592}"/>
              </a:ext>
            </a:extLst>
          </p:cNvPr>
          <p:cNvSpPr/>
          <p:nvPr/>
        </p:nvSpPr>
        <p:spPr>
          <a:xfrm>
            <a:off x="8496299" y="3115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690BDD57-9AEB-4562-AA96-E8DBF5787CA9}"/>
              </a:ext>
            </a:extLst>
          </p:cNvPr>
          <p:cNvSpPr/>
          <p:nvPr/>
        </p:nvSpPr>
        <p:spPr>
          <a:xfrm>
            <a:off x="7910148" y="3069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9CC5E928-951D-402D-9ECF-70F63F33A86F}"/>
              </a:ext>
            </a:extLst>
          </p:cNvPr>
          <p:cNvSpPr/>
          <p:nvPr/>
        </p:nvSpPr>
        <p:spPr>
          <a:xfrm>
            <a:off x="8473331" y="2850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0C0472A7-E7F6-4903-BE0F-0B22F3ACBDA8}"/>
              </a:ext>
            </a:extLst>
          </p:cNvPr>
          <p:cNvSpPr/>
          <p:nvPr/>
        </p:nvSpPr>
        <p:spPr>
          <a:xfrm>
            <a:off x="8604299" y="29582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A23E01C0-F650-4D5E-9B81-876EB61CCBB9}"/>
              </a:ext>
            </a:extLst>
          </p:cNvPr>
          <p:cNvSpPr/>
          <p:nvPr/>
        </p:nvSpPr>
        <p:spPr>
          <a:xfrm>
            <a:off x="8316547" y="29517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FF6D0F3A-0841-4A51-AEDA-67EAEA577578}"/>
              </a:ext>
            </a:extLst>
          </p:cNvPr>
          <p:cNvSpPr/>
          <p:nvPr/>
        </p:nvSpPr>
        <p:spPr>
          <a:xfrm>
            <a:off x="9695961" y="26821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5C114809-20BA-4895-B95B-29A08ACD279E}"/>
              </a:ext>
            </a:extLst>
          </p:cNvPr>
          <p:cNvSpPr/>
          <p:nvPr/>
        </p:nvSpPr>
        <p:spPr>
          <a:xfrm>
            <a:off x="9426328" y="28658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C6067590-4D1C-4E2C-A772-043D1B5183D3}"/>
              </a:ext>
            </a:extLst>
          </p:cNvPr>
          <p:cNvSpPr/>
          <p:nvPr/>
        </p:nvSpPr>
        <p:spPr>
          <a:xfrm>
            <a:off x="9543889"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F8879827-A2E8-41A2-BA5F-4E2D98737FC2}"/>
              </a:ext>
            </a:extLst>
          </p:cNvPr>
          <p:cNvSpPr/>
          <p:nvPr/>
        </p:nvSpPr>
        <p:spPr>
          <a:xfrm>
            <a:off x="9230949" y="27173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7D5571FC-5DA8-4476-9451-FD3D737CF095}"/>
              </a:ext>
            </a:extLst>
          </p:cNvPr>
          <p:cNvSpPr/>
          <p:nvPr/>
        </p:nvSpPr>
        <p:spPr>
          <a:xfrm>
            <a:off x="9957775" y="25922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0C568E43-45C1-4727-8801-E363CC01C189}"/>
              </a:ext>
            </a:extLst>
          </p:cNvPr>
          <p:cNvSpPr/>
          <p:nvPr/>
        </p:nvSpPr>
        <p:spPr>
          <a:xfrm>
            <a:off x="9371624" y="25453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Multiplication Sign 133">
            <a:extLst>
              <a:ext uri="{FF2B5EF4-FFF2-40B4-BE49-F238E27FC236}">
                <a16:creationId xmlns:a16="http://schemas.microsoft.com/office/drawing/2014/main" id="{5588C646-0455-49E0-918F-1F3A374AD2B0}"/>
              </a:ext>
            </a:extLst>
          </p:cNvPr>
          <p:cNvSpPr/>
          <p:nvPr/>
        </p:nvSpPr>
        <p:spPr>
          <a:xfrm>
            <a:off x="9934807" y="2326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Multiplication Sign 134">
            <a:extLst>
              <a:ext uri="{FF2B5EF4-FFF2-40B4-BE49-F238E27FC236}">
                <a16:creationId xmlns:a16="http://schemas.microsoft.com/office/drawing/2014/main" id="{ECBA5E26-8706-4EF8-ABA5-EC0E72CDCA4A}"/>
              </a:ext>
            </a:extLst>
          </p:cNvPr>
          <p:cNvSpPr/>
          <p:nvPr/>
        </p:nvSpPr>
        <p:spPr>
          <a:xfrm>
            <a:off x="10048130" y="27309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Multiplication Sign 135">
            <a:extLst>
              <a:ext uri="{FF2B5EF4-FFF2-40B4-BE49-F238E27FC236}">
                <a16:creationId xmlns:a16="http://schemas.microsoft.com/office/drawing/2014/main" id="{A5A4EDD6-4C4D-4363-AF6A-44C66ADF40CD}"/>
              </a:ext>
            </a:extLst>
          </p:cNvPr>
          <p:cNvSpPr/>
          <p:nvPr/>
        </p:nvSpPr>
        <p:spPr>
          <a:xfrm>
            <a:off x="10065775" y="2434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Multiplication Sign 136">
            <a:extLst>
              <a:ext uri="{FF2B5EF4-FFF2-40B4-BE49-F238E27FC236}">
                <a16:creationId xmlns:a16="http://schemas.microsoft.com/office/drawing/2014/main" id="{C28FA9C7-DB98-4047-9247-24F092E9AC88}"/>
              </a:ext>
            </a:extLst>
          </p:cNvPr>
          <p:cNvSpPr/>
          <p:nvPr/>
        </p:nvSpPr>
        <p:spPr>
          <a:xfrm>
            <a:off x="9778023" y="2428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Multiplication Sign 137">
            <a:extLst>
              <a:ext uri="{FF2B5EF4-FFF2-40B4-BE49-F238E27FC236}">
                <a16:creationId xmlns:a16="http://schemas.microsoft.com/office/drawing/2014/main" id="{F4FF05C8-D3E1-4A5B-B740-B1DEC602B1D3}"/>
              </a:ext>
            </a:extLst>
          </p:cNvPr>
          <p:cNvSpPr/>
          <p:nvPr/>
        </p:nvSpPr>
        <p:spPr>
          <a:xfrm>
            <a:off x="9848361" y="2834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Multiplication Sign 138">
            <a:extLst>
              <a:ext uri="{FF2B5EF4-FFF2-40B4-BE49-F238E27FC236}">
                <a16:creationId xmlns:a16="http://schemas.microsoft.com/office/drawing/2014/main" id="{2951821D-F1CA-462D-83C8-AA6D17FD1F84}"/>
              </a:ext>
            </a:extLst>
          </p:cNvPr>
          <p:cNvSpPr/>
          <p:nvPr/>
        </p:nvSpPr>
        <p:spPr>
          <a:xfrm>
            <a:off x="9656877" y="29241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Multiplication Sign 139">
            <a:extLst>
              <a:ext uri="{FF2B5EF4-FFF2-40B4-BE49-F238E27FC236}">
                <a16:creationId xmlns:a16="http://schemas.microsoft.com/office/drawing/2014/main" id="{5E63C28B-1837-47D3-AE94-DC0B14FC2DEC}"/>
              </a:ext>
            </a:extLst>
          </p:cNvPr>
          <p:cNvSpPr/>
          <p:nvPr/>
        </p:nvSpPr>
        <p:spPr>
          <a:xfrm>
            <a:off x="9676423" y="21937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Multiplication Sign 140">
            <a:extLst>
              <a:ext uri="{FF2B5EF4-FFF2-40B4-BE49-F238E27FC236}">
                <a16:creationId xmlns:a16="http://schemas.microsoft.com/office/drawing/2014/main" id="{CE9D65F6-0FAC-4348-BC00-A3090E54C794}"/>
              </a:ext>
            </a:extLst>
          </p:cNvPr>
          <p:cNvSpPr/>
          <p:nvPr/>
        </p:nvSpPr>
        <p:spPr>
          <a:xfrm>
            <a:off x="9524351"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Multiplication Sign 141">
            <a:extLst>
              <a:ext uri="{FF2B5EF4-FFF2-40B4-BE49-F238E27FC236}">
                <a16:creationId xmlns:a16="http://schemas.microsoft.com/office/drawing/2014/main" id="{D14EA8BC-26F9-4867-A640-ACDE3FF7EC4A}"/>
              </a:ext>
            </a:extLst>
          </p:cNvPr>
          <p:cNvSpPr/>
          <p:nvPr/>
        </p:nvSpPr>
        <p:spPr>
          <a:xfrm>
            <a:off x="9211411" y="22288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Multiplication Sign 142">
            <a:extLst>
              <a:ext uri="{FF2B5EF4-FFF2-40B4-BE49-F238E27FC236}">
                <a16:creationId xmlns:a16="http://schemas.microsoft.com/office/drawing/2014/main" id="{FA3419BC-C3C6-4010-B1A3-7CA2E503AC24}"/>
              </a:ext>
            </a:extLst>
          </p:cNvPr>
          <p:cNvSpPr/>
          <p:nvPr/>
        </p:nvSpPr>
        <p:spPr>
          <a:xfrm>
            <a:off x="9938237" y="21038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Multiplication Sign 143">
            <a:extLst>
              <a:ext uri="{FF2B5EF4-FFF2-40B4-BE49-F238E27FC236}">
                <a16:creationId xmlns:a16="http://schemas.microsoft.com/office/drawing/2014/main" id="{82DFBADB-AAC1-4C29-B219-99F7398F343B}"/>
              </a:ext>
            </a:extLst>
          </p:cNvPr>
          <p:cNvSpPr/>
          <p:nvPr/>
        </p:nvSpPr>
        <p:spPr>
          <a:xfrm>
            <a:off x="9352086" y="20569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Multiplication Sign 144">
            <a:extLst>
              <a:ext uri="{FF2B5EF4-FFF2-40B4-BE49-F238E27FC236}">
                <a16:creationId xmlns:a16="http://schemas.microsoft.com/office/drawing/2014/main" id="{4E54A6A5-3975-4786-A5F0-119DBB79BD99}"/>
              </a:ext>
            </a:extLst>
          </p:cNvPr>
          <p:cNvSpPr/>
          <p:nvPr/>
        </p:nvSpPr>
        <p:spPr>
          <a:xfrm>
            <a:off x="9915269" y="1838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Multiplication Sign 145">
            <a:extLst>
              <a:ext uri="{FF2B5EF4-FFF2-40B4-BE49-F238E27FC236}">
                <a16:creationId xmlns:a16="http://schemas.microsoft.com/office/drawing/2014/main" id="{80BD47F7-93C7-457D-B165-3374B2EF628A}"/>
              </a:ext>
            </a:extLst>
          </p:cNvPr>
          <p:cNvSpPr/>
          <p:nvPr/>
        </p:nvSpPr>
        <p:spPr>
          <a:xfrm>
            <a:off x="10046237" y="19461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Multiplication Sign 146">
            <a:extLst>
              <a:ext uri="{FF2B5EF4-FFF2-40B4-BE49-F238E27FC236}">
                <a16:creationId xmlns:a16="http://schemas.microsoft.com/office/drawing/2014/main" id="{BAC611B5-A13E-4CB1-9C3E-E813FF50E39E}"/>
              </a:ext>
            </a:extLst>
          </p:cNvPr>
          <p:cNvSpPr/>
          <p:nvPr/>
        </p:nvSpPr>
        <p:spPr>
          <a:xfrm>
            <a:off x="9758485" y="19397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Multiplication Sign 147">
            <a:extLst>
              <a:ext uri="{FF2B5EF4-FFF2-40B4-BE49-F238E27FC236}">
                <a16:creationId xmlns:a16="http://schemas.microsoft.com/office/drawing/2014/main" id="{E1B5B94D-2003-4A63-AE38-6A862932FDC0}"/>
              </a:ext>
            </a:extLst>
          </p:cNvPr>
          <p:cNvSpPr/>
          <p:nvPr/>
        </p:nvSpPr>
        <p:spPr>
          <a:xfrm>
            <a:off x="9457595" y="3045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9" name="Multiplication Sign 148">
            <a:extLst>
              <a:ext uri="{FF2B5EF4-FFF2-40B4-BE49-F238E27FC236}">
                <a16:creationId xmlns:a16="http://schemas.microsoft.com/office/drawing/2014/main" id="{DD2CBDBE-AE32-45BA-8A3C-0445B1F4DC35}"/>
              </a:ext>
            </a:extLst>
          </p:cNvPr>
          <p:cNvSpPr/>
          <p:nvPr/>
        </p:nvSpPr>
        <p:spPr>
          <a:xfrm>
            <a:off x="9305523"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Multiplication Sign 149">
            <a:extLst>
              <a:ext uri="{FF2B5EF4-FFF2-40B4-BE49-F238E27FC236}">
                <a16:creationId xmlns:a16="http://schemas.microsoft.com/office/drawing/2014/main" id="{23E8A34B-6D4A-4BEF-B09A-B841FADD629B}"/>
              </a:ext>
            </a:extLst>
          </p:cNvPr>
          <p:cNvSpPr/>
          <p:nvPr/>
        </p:nvSpPr>
        <p:spPr>
          <a:xfrm>
            <a:off x="8992583" y="30807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Multiplication Sign 150">
            <a:extLst>
              <a:ext uri="{FF2B5EF4-FFF2-40B4-BE49-F238E27FC236}">
                <a16:creationId xmlns:a16="http://schemas.microsoft.com/office/drawing/2014/main" id="{D2C8B433-1B60-44A9-BA0B-579B2A921329}"/>
              </a:ext>
            </a:extLst>
          </p:cNvPr>
          <p:cNvSpPr/>
          <p:nvPr/>
        </p:nvSpPr>
        <p:spPr>
          <a:xfrm>
            <a:off x="9719409" y="29557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Multiplication Sign 151">
            <a:extLst>
              <a:ext uri="{FF2B5EF4-FFF2-40B4-BE49-F238E27FC236}">
                <a16:creationId xmlns:a16="http://schemas.microsoft.com/office/drawing/2014/main" id="{90E3FF59-1458-4DB7-B5D2-41FA598C7915}"/>
              </a:ext>
            </a:extLst>
          </p:cNvPr>
          <p:cNvSpPr/>
          <p:nvPr/>
        </p:nvSpPr>
        <p:spPr>
          <a:xfrm>
            <a:off x="9133258" y="29088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Multiplication Sign 152">
            <a:extLst>
              <a:ext uri="{FF2B5EF4-FFF2-40B4-BE49-F238E27FC236}">
                <a16:creationId xmlns:a16="http://schemas.microsoft.com/office/drawing/2014/main" id="{5B0670B5-5184-4817-9044-22165DAE8DB8}"/>
              </a:ext>
            </a:extLst>
          </p:cNvPr>
          <p:cNvSpPr/>
          <p:nvPr/>
        </p:nvSpPr>
        <p:spPr>
          <a:xfrm>
            <a:off x="9696441" y="2690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Multiplication Sign 153">
            <a:extLst>
              <a:ext uri="{FF2B5EF4-FFF2-40B4-BE49-F238E27FC236}">
                <a16:creationId xmlns:a16="http://schemas.microsoft.com/office/drawing/2014/main" id="{13E4CB4F-66FA-427A-93A3-65740114BDEE}"/>
              </a:ext>
            </a:extLst>
          </p:cNvPr>
          <p:cNvSpPr/>
          <p:nvPr/>
        </p:nvSpPr>
        <p:spPr>
          <a:xfrm>
            <a:off x="9827409" y="2798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Multiplication Sign 154">
            <a:extLst>
              <a:ext uri="{FF2B5EF4-FFF2-40B4-BE49-F238E27FC236}">
                <a16:creationId xmlns:a16="http://schemas.microsoft.com/office/drawing/2014/main" id="{EAD7E37E-CCD8-471E-8739-FBCC6C34024F}"/>
              </a:ext>
            </a:extLst>
          </p:cNvPr>
          <p:cNvSpPr/>
          <p:nvPr/>
        </p:nvSpPr>
        <p:spPr>
          <a:xfrm>
            <a:off x="9539657" y="27915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Multiplication Sign 155">
            <a:extLst>
              <a:ext uri="{FF2B5EF4-FFF2-40B4-BE49-F238E27FC236}">
                <a16:creationId xmlns:a16="http://schemas.microsoft.com/office/drawing/2014/main" id="{E5590C5D-7670-466E-BBF5-AD4DD0D31703}"/>
              </a:ext>
            </a:extLst>
          </p:cNvPr>
          <p:cNvSpPr/>
          <p:nvPr/>
        </p:nvSpPr>
        <p:spPr>
          <a:xfrm>
            <a:off x="9957777" y="32800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Multiplication Sign 156">
            <a:extLst>
              <a:ext uri="{FF2B5EF4-FFF2-40B4-BE49-F238E27FC236}">
                <a16:creationId xmlns:a16="http://schemas.microsoft.com/office/drawing/2014/main" id="{36728B51-C00C-477C-AC90-01449DD13362}"/>
              </a:ext>
            </a:extLst>
          </p:cNvPr>
          <p:cNvSpPr/>
          <p:nvPr/>
        </p:nvSpPr>
        <p:spPr>
          <a:xfrm>
            <a:off x="9805705"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Multiplication Sign 157">
            <a:extLst>
              <a:ext uri="{FF2B5EF4-FFF2-40B4-BE49-F238E27FC236}">
                <a16:creationId xmlns:a16="http://schemas.microsoft.com/office/drawing/2014/main" id="{EB4A6F80-07A9-4565-B7E0-1812E2C78CE8}"/>
              </a:ext>
            </a:extLst>
          </p:cNvPr>
          <p:cNvSpPr/>
          <p:nvPr/>
        </p:nvSpPr>
        <p:spPr>
          <a:xfrm>
            <a:off x="9492765" y="33152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Multiplication Sign 158">
            <a:extLst>
              <a:ext uri="{FF2B5EF4-FFF2-40B4-BE49-F238E27FC236}">
                <a16:creationId xmlns:a16="http://schemas.microsoft.com/office/drawing/2014/main" id="{415D967A-4E11-4D74-ABB5-D339683D9940}"/>
              </a:ext>
            </a:extLst>
          </p:cNvPr>
          <p:cNvSpPr/>
          <p:nvPr/>
        </p:nvSpPr>
        <p:spPr>
          <a:xfrm>
            <a:off x="10219591" y="31901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Multiplication Sign 159">
            <a:extLst>
              <a:ext uri="{FF2B5EF4-FFF2-40B4-BE49-F238E27FC236}">
                <a16:creationId xmlns:a16="http://schemas.microsoft.com/office/drawing/2014/main" id="{D8012C02-D6F3-4C72-8C16-A725358541CB}"/>
              </a:ext>
            </a:extLst>
          </p:cNvPr>
          <p:cNvSpPr/>
          <p:nvPr/>
        </p:nvSpPr>
        <p:spPr>
          <a:xfrm>
            <a:off x="9633440" y="31432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Multiplication Sign 160">
            <a:extLst>
              <a:ext uri="{FF2B5EF4-FFF2-40B4-BE49-F238E27FC236}">
                <a16:creationId xmlns:a16="http://schemas.microsoft.com/office/drawing/2014/main" id="{D203265D-45BA-40C2-8E48-759F10ECD48D}"/>
              </a:ext>
            </a:extLst>
          </p:cNvPr>
          <p:cNvSpPr/>
          <p:nvPr/>
        </p:nvSpPr>
        <p:spPr>
          <a:xfrm>
            <a:off x="10196623" y="2924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Multiplication Sign 161">
            <a:extLst>
              <a:ext uri="{FF2B5EF4-FFF2-40B4-BE49-F238E27FC236}">
                <a16:creationId xmlns:a16="http://schemas.microsoft.com/office/drawing/2014/main" id="{5553D34A-ADB3-4CA9-9726-93D84E090A15}"/>
              </a:ext>
            </a:extLst>
          </p:cNvPr>
          <p:cNvSpPr/>
          <p:nvPr/>
        </p:nvSpPr>
        <p:spPr>
          <a:xfrm>
            <a:off x="10327591" y="30324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3" name="Multiplication Sign 162">
            <a:extLst>
              <a:ext uri="{FF2B5EF4-FFF2-40B4-BE49-F238E27FC236}">
                <a16:creationId xmlns:a16="http://schemas.microsoft.com/office/drawing/2014/main" id="{64716D8F-7179-4EA8-90A7-C137F8579066}"/>
              </a:ext>
            </a:extLst>
          </p:cNvPr>
          <p:cNvSpPr/>
          <p:nvPr/>
        </p:nvSpPr>
        <p:spPr>
          <a:xfrm>
            <a:off x="10039839" y="30260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Multiplication Sign 163">
            <a:extLst>
              <a:ext uri="{FF2B5EF4-FFF2-40B4-BE49-F238E27FC236}">
                <a16:creationId xmlns:a16="http://schemas.microsoft.com/office/drawing/2014/main" id="{AF45747B-FA8F-4FB1-8C2D-8B5CB0921D42}"/>
              </a:ext>
            </a:extLst>
          </p:cNvPr>
          <p:cNvSpPr/>
          <p:nvPr/>
        </p:nvSpPr>
        <p:spPr>
          <a:xfrm>
            <a:off x="10622081" y="26157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Multiplication Sign 164">
            <a:extLst>
              <a:ext uri="{FF2B5EF4-FFF2-40B4-BE49-F238E27FC236}">
                <a16:creationId xmlns:a16="http://schemas.microsoft.com/office/drawing/2014/main" id="{D64FF80E-D765-41C3-A732-9BC13F4FEFAD}"/>
              </a:ext>
            </a:extLst>
          </p:cNvPr>
          <p:cNvSpPr/>
          <p:nvPr/>
        </p:nvSpPr>
        <p:spPr>
          <a:xfrm>
            <a:off x="10470009"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Multiplication Sign 165">
            <a:extLst>
              <a:ext uri="{FF2B5EF4-FFF2-40B4-BE49-F238E27FC236}">
                <a16:creationId xmlns:a16="http://schemas.microsoft.com/office/drawing/2014/main" id="{1C04C558-A63C-4D47-B3A1-B2097ABD94E2}"/>
              </a:ext>
            </a:extLst>
          </p:cNvPr>
          <p:cNvSpPr/>
          <p:nvPr/>
        </p:nvSpPr>
        <p:spPr>
          <a:xfrm>
            <a:off x="10157069" y="26509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Multiplication Sign 166">
            <a:extLst>
              <a:ext uri="{FF2B5EF4-FFF2-40B4-BE49-F238E27FC236}">
                <a16:creationId xmlns:a16="http://schemas.microsoft.com/office/drawing/2014/main" id="{BFEE5DBC-869B-4046-8653-9A484B336312}"/>
              </a:ext>
            </a:extLst>
          </p:cNvPr>
          <p:cNvSpPr/>
          <p:nvPr/>
        </p:nvSpPr>
        <p:spPr>
          <a:xfrm>
            <a:off x="10883895" y="25258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Multiplication Sign 167">
            <a:extLst>
              <a:ext uri="{FF2B5EF4-FFF2-40B4-BE49-F238E27FC236}">
                <a16:creationId xmlns:a16="http://schemas.microsoft.com/office/drawing/2014/main" id="{CFAA8406-FD9B-479B-BFE7-BCAC2DCDA3AF}"/>
              </a:ext>
            </a:extLst>
          </p:cNvPr>
          <p:cNvSpPr/>
          <p:nvPr/>
        </p:nvSpPr>
        <p:spPr>
          <a:xfrm>
            <a:off x="10297744" y="2478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Multiplication Sign 168">
            <a:extLst>
              <a:ext uri="{FF2B5EF4-FFF2-40B4-BE49-F238E27FC236}">
                <a16:creationId xmlns:a16="http://schemas.microsoft.com/office/drawing/2014/main" id="{FF38439B-68F2-419B-BB2E-23C6F92B51B0}"/>
              </a:ext>
            </a:extLst>
          </p:cNvPr>
          <p:cNvSpPr/>
          <p:nvPr/>
        </p:nvSpPr>
        <p:spPr>
          <a:xfrm>
            <a:off x="10860927" y="2260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0" name="Multiplication Sign 169">
            <a:extLst>
              <a:ext uri="{FF2B5EF4-FFF2-40B4-BE49-F238E27FC236}">
                <a16:creationId xmlns:a16="http://schemas.microsoft.com/office/drawing/2014/main" id="{58695137-8B3C-4D1E-B3BA-ABFFD4DA5D87}"/>
              </a:ext>
            </a:extLst>
          </p:cNvPr>
          <p:cNvSpPr/>
          <p:nvPr/>
        </p:nvSpPr>
        <p:spPr>
          <a:xfrm>
            <a:off x="10991895" y="23681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1" name="Multiplication Sign 170">
            <a:extLst>
              <a:ext uri="{FF2B5EF4-FFF2-40B4-BE49-F238E27FC236}">
                <a16:creationId xmlns:a16="http://schemas.microsoft.com/office/drawing/2014/main" id="{02A2476D-F15D-435F-B20F-46467D651630}"/>
              </a:ext>
            </a:extLst>
          </p:cNvPr>
          <p:cNvSpPr/>
          <p:nvPr/>
        </p:nvSpPr>
        <p:spPr>
          <a:xfrm>
            <a:off x="10704143" y="23617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Multiplication Sign 171">
            <a:extLst>
              <a:ext uri="{FF2B5EF4-FFF2-40B4-BE49-F238E27FC236}">
                <a16:creationId xmlns:a16="http://schemas.microsoft.com/office/drawing/2014/main" id="{0A491664-03C4-4458-8270-AE8C0DA74A0C}"/>
              </a:ext>
            </a:extLst>
          </p:cNvPr>
          <p:cNvSpPr/>
          <p:nvPr/>
        </p:nvSpPr>
        <p:spPr>
          <a:xfrm>
            <a:off x="9879621" y="26235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Multiplication Sign 172">
            <a:extLst>
              <a:ext uri="{FF2B5EF4-FFF2-40B4-BE49-F238E27FC236}">
                <a16:creationId xmlns:a16="http://schemas.microsoft.com/office/drawing/2014/main" id="{22172304-A803-41F3-B7F1-239FDFE079E8}"/>
              </a:ext>
            </a:extLst>
          </p:cNvPr>
          <p:cNvSpPr/>
          <p:nvPr/>
        </p:nvSpPr>
        <p:spPr>
          <a:xfrm>
            <a:off x="9727549"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ication Sign 173">
            <a:extLst>
              <a:ext uri="{FF2B5EF4-FFF2-40B4-BE49-F238E27FC236}">
                <a16:creationId xmlns:a16="http://schemas.microsoft.com/office/drawing/2014/main" id="{24F89C9E-411B-4BBA-B31C-D7C420D5B596}"/>
              </a:ext>
            </a:extLst>
          </p:cNvPr>
          <p:cNvSpPr/>
          <p:nvPr/>
        </p:nvSpPr>
        <p:spPr>
          <a:xfrm>
            <a:off x="9414609" y="26587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5" name="Multiplication Sign 174">
            <a:extLst>
              <a:ext uri="{FF2B5EF4-FFF2-40B4-BE49-F238E27FC236}">
                <a16:creationId xmlns:a16="http://schemas.microsoft.com/office/drawing/2014/main" id="{23988454-866C-4E2D-A514-7E6B443429F9}"/>
              </a:ext>
            </a:extLst>
          </p:cNvPr>
          <p:cNvSpPr/>
          <p:nvPr/>
        </p:nvSpPr>
        <p:spPr>
          <a:xfrm>
            <a:off x="10141435" y="25336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Multiplication Sign 175">
            <a:extLst>
              <a:ext uri="{FF2B5EF4-FFF2-40B4-BE49-F238E27FC236}">
                <a16:creationId xmlns:a16="http://schemas.microsoft.com/office/drawing/2014/main" id="{E835D5ED-5537-4293-B00E-EEF44C2A2D13}"/>
              </a:ext>
            </a:extLst>
          </p:cNvPr>
          <p:cNvSpPr/>
          <p:nvPr/>
        </p:nvSpPr>
        <p:spPr>
          <a:xfrm>
            <a:off x="9555284" y="24867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Multiplication Sign 176">
            <a:extLst>
              <a:ext uri="{FF2B5EF4-FFF2-40B4-BE49-F238E27FC236}">
                <a16:creationId xmlns:a16="http://schemas.microsoft.com/office/drawing/2014/main" id="{21FAD154-D5C9-4851-A674-56B725CB8422}"/>
              </a:ext>
            </a:extLst>
          </p:cNvPr>
          <p:cNvSpPr/>
          <p:nvPr/>
        </p:nvSpPr>
        <p:spPr>
          <a:xfrm>
            <a:off x="10118467" y="2267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Multiplication Sign 177">
            <a:extLst>
              <a:ext uri="{FF2B5EF4-FFF2-40B4-BE49-F238E27FC236}">
                <a16:creationId xmlns:a16="http://schemas.microsoft.com/office/drawing/2014/main" id="{47114DAF-E733-43F4-81F2-0775C52CE717}"/>
              </a:ext>
            </a:extLst>
          </p:cNvPr>
          <p:cNvSpPr/>
          <p:nvPr/>
        </p:nvSpPr>
        <p:spPr>
          <a:xfrm>
            <a:off x="10249435" y="23759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Multiplication Sign 178">
            <a:extLst>
              <a:ext uri="{FF2B5EF4-FFF2-40B4-BE49-F238E27FC236}">
                <a16:creationId xmlns:a16="http://schemas.microsoft.com/office/drawing/2014/main" id="{47B5401C-3B9B-4F72-B885-248DD3E94460}"/>
              </a:ext>
            </a:extLst>
          </p:cNvPr>
          <p:cNvSpPr/>
          <p:nvPr/>
        </p:nvSpPr>
        <p:spPr>
          <a:xfrm>
            <a:off x="9961683" y="2369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0" name="Multiplication Sign 179">
            <a:extLst>
              <a:ext uri="{FF2B5EF4-FFF2-40B4-BE49-F238E27FC236}">
                <a16:creationId xmlns:a16="http://schemas.microsoft.com/office/drawing/2014/main" id="{38C595A4-FEBB-4957-B4F7-77EBB5FD7FF1}"/>
              </a:ext>
            </a:extLst>
          </p:cNvPr>
          <p:cNvSpPr/>
          <p:nvPr/>
        </p:nvSpPr>
        <p:spPr>
          <a:xfrm>
            <a:off x="10583009" y="24750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Multiplication Sign 180">
            <a:extLst>
              <a:ext uri="{FF2B5EF4-FFF2-40B4-BE49-F238E27FC236}">
                <a16:creationId xmlns:a16="http://schemas.microsoft.com/office/drawing/2014/main" id="{AD8DAB0E-91CA-4E24-A70F-F3CDF12C8670}"/>
              </a:ext>
            </a:extLst>
          </p:cNvPr>
          <p:cNvSpPr/>
          <p:nvPr/>
        </p:nvSpPr>
        <p:spPr>
          <a:xfrm>
            <a:off x="10430937"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Multiplication Sign 181">
            <a:extLst>
              <a:ext uri="{FF2B5EF4-FFF2-40B4-BE49-F238E27FC236}">
                <a16:creationId xmlns:a16="http://schemas.microsoft.com/office/drawing/2014/main" id="{FA4CBE68-C7B4-45EE-9DB5-16256803392C}"/>
              </a:ext>
            </a:extLst>
          </p:cNvPr>
          <p:cNvSpPr/>
          <p:nvPr/>
        </p:nvSpPr>
        <p:spPr>
          <a:xfrm>
            <a:off x="10117997" y="25102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Multiplication Sign 182">
            <a:extLst>
              <a:ext uri="{FF2B5EF4-FFF2-40B4-BE49-F238E27FC236}">
                <a16:creationId xmlns:a16="http://schemas.microsoft.com/office/drawing/2014/main" id="{79FD8168-B24A-4DAA-B722-67A96A0FE8BA}"/>
              </a:ext>
            </a:extLst>
          </p:cNvPr>
          <p:cNvSpPr/>
          <p:nvPr/>
        </p:nvSpPr>
        <p:spPr>
          <a:xfrm>
            <a:off x="10844823" y="23851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Multiplication Sign 183">
            <a:extLst>
              <a:ext uri="{FF2B5EF4-FFF2-40B4-BE49-F238E27FC236}">
                <a16:creationId xmlns:a16="http://schemas.microsoft.com/office/drawing/2014/main" id="{6772E589-7AD5-4255-A44B-280024103BC1}"/>
              </a:ext>
            </a:extLst>
          </p:cNvPr>
          <p:cNvSpPr/>
          <p:nvPr/>
        </p:nvSpPr>
        <p:spPr>
          <a:xfrm>
            <a:off x="10258672" y="23382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5" name="Multiplication Sign 184">
            <a:extLst>
              <a:ext uri="{FF2B5EF4-FFF2-40B4-BE49-F238E27FC236}">
                <a16:creationId xmlns:a16="http://schemas.microsoft.com/office/drawing/2014/main" id="{47F08453-E135-4E6C-BB76-637B2F87D801}"/>
              </a:ext>
            </a:extLst>
          </p:cNvPr>
          <p:cNvSpPr/>
          <p:nvPr/>
        </p:nvSpPr>
        <p:spPr>
          <a:xfrm>
            <a:off x="10821855" y="2119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Multiplication Sign 185">
            <a:extLst>
              <a:ext uri="{FF2B5EF4-FFF2-40B4-BE49-F238E27FC236}">
                <a16:creationId xmlns:a16="http://schemas.microsoft.com/office/drawing/2014/main" id="{3631EE95-A0FB-4F98-B9DC-196C6DA771E9}"/>
              </a:ext>
            </a:extLst>
          </p:cNvPr>
          <p:cNvSpPr/>
          <p:nvPr/>
        </p:nvSpPr>
        <p:spPr>
          <a:xfrm>
            <a:off x="10952823" y="22275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7" name="Multiplication Sign 186">
            <a:extLst>
              <a:ext uri="{FF2B5EF4-FFF2-40B4-BE49-F238E27FC236}">
                <a16:creationId xmlns:a16="http://schemas.microsoft.com/office/drawing/2014/main" id="{0F3E67EA-06E8-4823-A9A7-2DDB081D321D}"/>
              </a:ext>
            </a:extLst>
          </p:cNvPr>
          <p:cNvSpPr/>
          <p:nvPr/>
        </p:nvSpPr>
        <p:spPr>
          <a:xfrm>
            <a:off x="10665071" y="22210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8" name="Multiplication Sign 187">
            <a:extLst>
              <a:ext uri="{FF2B5EF4-FFF2-40B4-BE49-F238E27FC236}">
                <a16:creationId xmlns:a16="http://schemas.microsoft.com/office/drawing/2014/main" id="{47E518CA-1DA0-454A-9438-129F29C60B5E}"/>
              </a:ext>
            </a:extLst>
          </p:cNvPr>
          <p:cNvSpPr/>
          <p:nvPr/>
        </p:nvSpPr>
        <p:spPr>
          <a:xfrm>
            <a:off x="10840914" y="29517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Multiplication Sign 188">
            <a:extLst>
              <a:ext uri="{FF2B5EF4-FFF2-40B4-BE49-F238E27FC236}">
                <a16:creationId xmlns:a16="http://schemas.microsoft.com/office/drawing/2014/main" id="{888413D0-FFA0-4FDC-A271-254DD949A105}"/>
              </a:ext>
            </a:extLst>
          </p:cNvPr>
          <p:cNvSpPr/>
          <p:nvPr/>
        </p:nvSpPr>
        <p:spPr>
          <a:xfrm>
            <a:off x="10688842"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Multiplication Sign 189">
            <a:extLst>
              <a:ext uri="{FF2B5EF4-FFF2-40B4-BE49-F238E27FC236}">
                <a16:creationId xmlns:a16="http://schemas.microsoft.com/office/drawing/2014/main" id="{2071B99D-182E-4DB2-BB04-0DA7C439FC43}"/>
              </a:ext>
            </a:extLst>
          </p:cNvPr>
          <p:cNvSpPr/>
          <p:nvPr/>
        </p:nvSpPr>
        <p:spPr>
          <a:xfrm>
            <a:off x="10375902" y="29869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Multiplication Sign 190">
            <a:extLst>
              <a:ext uri="{FF2B5EF4-FFF2-40B4-BE49-F238E27FC236}">
                <a16:creationId xmlns:a16="http://schemas.microsoft.com/office/drawing/2014/main" id="{7A1A3D09-132F-4C5E-9F27-02AC83C10F11}"/>
              </a:ext>
            </a:extLst>
          </p:cNvPr>
          <p:cNvSpPr/>
          <p:nvPr/>
        </p:nvSpPr>
        <p:spPr>
          <a:xfrm>
            <a:off x="11102728" y="28619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Multiplication Sign 191">
            <a:extLst>
              <a:ext uri="{FF2B5EF4-FFF2-40B4-BE49-F238E27FC236}">
                <a16:creationId xmlns:a16="http://schemas.microsoft.com/office/drawing/2014/main" id="{B25AB97B-DAEC-4EEC-BCE2-5540702E3E69}"/>
              </a:ext>
            </a:extLst>
          </p:cNvPr>
          <p:cNvSpPr/>
          <p:nvPr/>
        </p:nvSpPr>
        <p:spPr>
          <a:xfrm>
            <a:off x="10516577" y="28150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Multiplication Sign 192">
            <a:extLst>
              <a:ext uri="{FF2B5EF4-FFF2-40B4-BE49-F238E27FC236}">
                <a16:creationId xmlns:a16="http://schemas.microsoft.com/office/drawing/2014/main" id="{803E9C4F-7B6A-411C-AB5F-641568A50CE2}"/>
              </a:ext>
            </a:extLst>
          </p:cNvPr>
          <p:cNvSpPr/>
          <p:nvPr/>
        </p:nvSpPr>
        <p:spPr>
          <a:xfrm>
            <a:off x="11079760" y="2596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4" name="Multiplication Sign 193">
            <a:extLst>
              <a:ext uri="{FF2B5EF4-FFF2-40B4-BE49-F238E27FC236}">
                <a16:creationId xmlns:a16="http://schemas.microsoft.com/office/drawing/2014/main" id="{BE212811-1BFC-4B1A-82A6-8300DC4D0E82}"/>
              </a:ext>
            </a:extLst>
          </p:cNvPr>
          <p:cNvSpPr/>
          <p:nvPr/>
        </p:nvSpPr>
        <p:spPr>
          <a:xfrm>
            <a:off x="11210728" y="27042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Multiplication Sign 194">
            <a:extLst>
              <a:ext uri="{FF2B5EF4-FFF2-40B4-BE49-F238E27FC236}">
                <a16:creationId xmlns:a16="http://schemas.microsoft.com/office/drawing/2014/main" id="{D483E98D-467F-48A4-9ECB-E4F3F71B74E5}"/>
              </a:ext>
            </a:extLst>
          </p:cNvPr>
          <p:cNvSpPr/>
          <p:nvPr/>
        </p:nvSpPr>
        <p:spPr>
          <a:xfrm>
            <a:off x="10922976" y="26977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Multiplication Sign 195">
            <a:extLst>
              <a:ext uri="{FF2B5EF4-FFF2-40B4-BE49-F238E27FC236}">
                <a16:creationId xmlns:a16="http://schemas.microsoft.com/office/drawing/2014/main" id="{BF1313E9-8CAE-49AD-B1A5-E5F5D27FEF57}"/>
              </a:ext>
            </a:extLst>
          </p:cNvPr>
          <p:cNvSpPr/>
          <p:nvPr/>
        </p:nvSpPr>
        <p:spPr>
          <a:xfrm>
            <a:off x="11286389" y="22718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Multiplication Sign 196">
            <a:extLst>
              <a:ext uri="{FF2B5EF4-FFF2-40B4-BE49-F238E27FC236}">
                <a16:creationId xmlns:a16="http://schemas.microsoft.com/office/drawing/2014/main" id="{E1A754E7-7EA3-40A5-AE78-E85E830E582C}"/>
              </a:ext>
            </a:extLst>
          </p:cNvPr>
          <p:cNvSpPr/>
          <p:nvPr/>
        </p:nvSpPr>
        <p:spPr>
          <a:xfrm>
            <a:off x="11134317"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Multiplication Sign 197">
            <a:extLst>
              <a:ext uri="{FF2B5EF4-FFF2-40B4-BE49-F238E27FC236}">
                <a16:creationId xmlns:a16="http://schemas.microsoft.com/office/drawing/2014/main" id="{2C90EA3B-39C4-4EB2-B56E-46EBA2088CC1}"/>
              </a:ext>
            </a:extLst>
          </p:cNvPr>
          <p:cNvSpPr/>
          <p:nvPr/>
        </p:nvSpPr>
        <p:spPr>
          <a:xfrm>
            <a:off x="10821377" y="23070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9" name="Multiplication Sign 198">
            <a:extLst>
              <a:ext uri="{FF2B5EF4-FFF2-40B4-BE49-F238E27FC236}">
                <a16:creationId xmlns:a16="http://schemas.microsoft.com/office/drawing/2014/main" id="{3FB048A0-F486-46D4-8C4D-056AAAE4E556}"/>
              </a:ext>
            </a:extLst>
          </p:cNvPr>
          <p:cNvSpPr/>
          <p:nvPr/>
        </p:nvSpPr>
        <p:spPr>
          <a:xfrm>
            <a:off x="11548203" y="21819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Multiplication Sign 199">
            <a:extLst>
              <a:ext uri="{FF2B5EF4-FFF2-40B4-BE49-F238E27FC236}">
                <a16:creationId xmlns:a16="http://schemas.microsoft.com/office/drawing/2014/main" id="{3EF59133-DF56-446D-A984-02C976CC1541}"/>
              </a:ext>
            </a:extLst>
          </p:cNvPr>
          <p:cNvSpPr/>
          <p:nvPr/>
        </p:nvSpPr>
        <p:spPr>
          <a:xfrm>
            <a:off x="10962052" y="21350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Multiplication Sign 200">
            <a:extLst>
              <a:ext uri="{FF2B5EF4-FFF2-40B4-BE49-F238E27FC236}">
                <a16:creationId xmlns:a16="http://schemas.microsoft.com/office/drawing/2014/main" id="{14A46ACD-D691-43AE-8489-924C0021FF0F}"/>
              </a:ext>
            </a:extLst>
          </p:cNvPr>
          <p:cNvSpPr/>
          <p:nvPr/>
        </p:nvSpPr>
        <p:spPr>
          <a:xfrm>
            <a:off x="11525235" y="1916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Multiplication Sign 201">
            <a:extLst>
              <a:ext uri="{FF2B5EF4-FFF2-40B4-BE49-F238E27FC236}">
                <a16:creationId xmlns:a16="http://schemas.microsoft.com/office/drawing/2014/main" id="{06D9B177-ADAF-4F60-BB72-343E5D51DF81}"/>
              </a:ext>
            </a:extLst>
          </p:cNvPr>
          <p:cNvSpPr/>
          <p:nvPr/>
        </p:nvSpPr>
        <p:spPr>
          <a:xfrm>
            <a:off x="11656203" y="20243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Multiplication Sign 202">
            <a:extLst>
              <a:ext uri="{FF2B5EF4-FFF2-40B4-BE49-F238E27FC236}">
                <a16:creationId xmlns:a16="http://schemas.microsoft.com/office/drawing/2014/main" id="{A2D2EEBF-D19E-4E6F-8218-BB9C54A026EE}"/>
              </a:ext>
            </a:extLst>
          </p:cNvPr>
          <p:cNvSpPr/>
          <p:nvPr/>
        </p:nvSpPr>
        <p:spPr>
          <a:xfrm>
            <a:off x="11368451" y="20178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Multiplication Sign 203">
            <a:extLst>
              <a:ext uri="{FF2B5EF4-FFF2-40B4-BE49-F238E27FC236}">
                <a16:creationId xmlns:a16="http://schemas.microsoft.com/office/drawing/2014/main" id="{D3F358B6-E44F-44D2-83CB-7813B7775600}"/>
              </a:ext>
            </a:extLst>
          </p:cNvPr>
          <p:cNvSpPr/>
          <p:nvPr/>
        </p:nvSpPr>
        <p:spPr>
          <a:xfrm>
            <a:off x="11395806" y="27485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Multiplication Sign 204">
            <a:extLst>
              <a:ext uri="{FF2B5EF4-FFF2-40B4-BE49-F238E27FC236}">
                <a16:creationId xmlns:a16="http://schemas.microsoft.com/office/drawing/2014/main" id="{545C3D05-620E-4548-BB4F-9CA85BF3E522}"/>
              </a:ext>
            </a:extLst>
          </p:cNvPr>
          <p:cNvSpPr/>
          <p:nvPr/>
        </p:nvSpPr>
        <p:spPr>
          <a:xfrm>
            <a:off x="11243734"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Multiplication Sign 205">
            <a:extLst>
              <a:ext uri="{FF2B5EF4-FFF2-40B4-BE49-F238E27FC236}">
                <a16:creationId xmlns:a16="http://schemas.microsoft.com/office/drawing/2014/main" id="{32AAB2DD-8727-4D3F-AFFB-CA5EB39E7464}"/>
              </a:ext>
            </a:extLst>
          </p:cNvPr>
          <p:cNvSpPr/>
          <p:nvPr/>
        </p:nvSpPr>
        <p:spPr>
          <a:xfrm>
            <a:off x="10930794" y="27837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7" name="Multiplication Sign 206">
            <a:extLst>
              <a:ext uri="{FF2B5EF4-FFF2-40B4-BE49-F238E27FC236}">
                <a16:creationId xmlns:a16="http://schemas.microsoft.com/office/drawing/2014/main" id="{F624BE6A-CBD0-40BA-A002-A7A844C1F566}"/>
              </a:ext>
            </a:extLst>
          </p:cNvPr>
          <p:cNvSpPr/>
          <p:nvPr/>
        </p:nvSpPr>
        <p:spPr>
          <a:xfrm>
            <a:off x="11657620" y="26587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Multiplication Sign 207">
            <a:extLst>
              <a:ext uri="{FF2B5EF4-FFF2-40B4-BE49-F238E27FC236}">
                <a16:creationId xmlns:a16="http://schemas.microsoft.com/office/drawing/2014/main" id="{E2E7D78F-CD46-4E40-9D67-7DA1DE56EB3F}"/>
              </a:ext>
            </a:extLst>
          </p:cNvPr>
          <p:cNvSpPr/>
          <p:nvPr/>
        </p:nvSpPr>
        <p:spPr>
          <a:xfrm>
            <a:off x="11071469" y="26118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Multiplication Sign 208">
            <a:extLst>
              <a:ext uri="{FF2B5EF4-FFF2-40B4-BE49-F238E27FC236}">
                <a16:creationId xmlns:a16="http://schemas.microsoft.com/office/drawing/2014/main" id="{E7901674-43F4-4B95-98AE-B341C6CD6AFD}"/>
              </a:ext>
            </a:extLst>
          </p:cNvPr>
          <p:cNvSpPr/>
          <p:nvPr/>
        </p:nvSpPr>
        <p:spPr>
          <a:xfrm>
            <a:off x="11634652" y="2393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Multiplication Sign 209">
            <a:extLst>
              <a:ext uri="{FF2B5EF4-FFF2-40B4-BE49-F238E27FC236}">
                <a16:creationId xmlns:a16="http://schemas.microsoft.com/office/drawing/2014/main" id="{D7E43209-9E56-4EFD-BCAC-83427E140B94}"/>
              </a:ext>
            </a:extLst>
          </p:cNvPr>
          <p:cNvSpPr/>
          <p:nvPr/>
        </p:nvSpPr>
        <p:spPr>
          <a:xfrm>
            <a:off x="11765620" y="25010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1" name="Multiplication Sign 210">
            <a:extLst>
              <a:ext uri="{FF2B5EF4-FFF2-40B4-BE49-F238E27FC236}">
                <a16:creationId xmlns:a16="http://schemas.microsoft.com/office/drawing/2014/main" id="{6CF632A8-BBA0-41F8-8FDF-71AB6A3D3A36}"/>
              </a:ext>
            </a:extLst>
          </p:cNvPr>
          <p:cNvSpPr/>
          <p:nvPr/>
        </p:nvSpPr>
        <p:spPr>
          <a:xfrm>
            <a:off x="11477868" y="24945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Multiplication Sign 211">
            <a:extLst>
              <a:ext uri="{FF2B5EF4-FFF2-40B4-BE49-F238E27FC236}">
                <a16:creationId xmlns:a16="http://schemas.microsoft.com/office/drawing/2014/main" id="{20A24E01-B75E-4A9C-A399-1F2583DFE32D}"/>
              </a:ext>
            </a:extLst>
          </p:cNvPr>
          <p:cNvSpPr/>
          <p:nvPr/>
        </p:nvSpPr>
        <p:spPr>
          <a:xfrm>
            <a:off x="11395806" y="25532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Multiplication Sign 212">
            <a:extLst>
              <a:ext uri="{FF2B5EF4-FFF2-40B4-BE49-F238E27FC236}">
                <a16:creationId xmlns:a16="http://schemas.microsoft.com/office/drawing/2014/main" id="{69AD1695-7AF7-4F1F-A559-2181C30BBA31}"/>
              </a:ext>
            </a:extLst>
          </p:cNvPr>
          <p:cNvSpPr/>
          <p:nvPr/>
        </p:nvSpPr>
        <p:spPr>
          <a:xfrm>
            <a:off x="11243734"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Multiplication Sign 213">
            <a:extLst>
              <a:ext uri="{FF2B5EF4-FFF2-40B4-BE49-F238E27FC236}">
                <a16:creationId xmlns:a16="http://schemas.microsoft.com/office/drawing/2014/main" id="{DEFC9D0C-9A4F-4F56-8772-DE6BBAFF7050}"/>
              </a:ext>
            </a:extLst>
          </p:cNvPr>
          <p:cNvSpPr/>
          <p:nvPr/>
        </p:nvSpPr>
        <p:spPr>
          <a:xfrm>
            <a:off x="10930794" y="258838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Multiplication Sign 214">
            <a:extLst>
              <a:ext uri="{FF2B5EF4-FFF2-40B4-BE49-F238E27FC236}">
                <a16:creationId xmlns:a16="http://schemas.microsoft.com/office/drawing/2014/main" id="{7467E421-AB80-4CB8-9CE1-6361A1D51114}"/>
              </a:ext>
            </a:extLst>
          </p:cNvPr>
          <p:cNvSpPr/>
          <p:nvPr/>
        </p:nvSpPr>
        <p:spPr>
          <a:xfrm>
            <a:off x="11657620" y="24633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Multiplication Sign 215">
            <a:extLst>
              <a:ext uri="{FF2B5EF4-FFF2-40B4-BE49-F238E27FC236}">
                <a16:creationId xmlns:a16="http://schemas.microsoft.com/office/drawing/2014/main" id="{F217D57A-4D73-4881-BB12-42E1CB626C6D}"/>
              </a:ext>
            </a:extLst>
          </p:cNvPr>
          <p:cNvSpPr/>
          <p:nvPr/>
        </p:nvSpPr>
        <p:spPr>
          <a:xfrm>
            <a:off x="11071469" y="24164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Multiplication Sign 216">
            <a:extLst>
              <a:ext uri="{FF2B5EF4-FFF2-40B4-BE49-F238E27FC236}">
                <a16:creationId xmlns:a16="http://schemas.microsoft.com/office/drawing/2014/main" id="{F5C84190-34EC-4419-A305-8AA400EFDE48}"/>
              </a:ext>
            </a:extLst>
          </p:cNvPr>
          <p:cNvSpPr/>
          <p:nvPr/>
        </p:nvSpPr>
        <p:spPr>
          <a:xfrm>
            <a:off x="11634652" y="2197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Multiplication Sign 217">
            <a:extLst>
              <a:ext uri="{FF2B5EF4-FFF2-40B4-BE49-F238E27FC236}">
                <a16:creationId xmlns:a16="http://schemas.microsoft.com/office/drawing/2014/main" id="{6C13D4E4-ED88-4267-9079-1FFAD9584EC5}"/>
              </a:ext>
            </a:extLst>
          </p:cNvPr>
          <p:cNvSpPr/>
          <p:nvPr/>
        </p:nvSpPr>
        <p:spPr>
          <a:xfrm>
            <a:off x="11765620" y="23056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Multiplication Sign 218">
            <a:extLst>
              <a:ext uri="{FF2B5EF4-FFF2-40B4-BE49-F238E27FC236}">
                <a16:creationId xmlns:a16="http://schemas.microsoft.com/office/drawing/2014/main" id="{5FE7E6B0-53FC-48D2-B6D4-8D62CA03E385}"/>
              </a:ext>
            </a:extLst>
          </p:cNvPr>
          <p:cNvSpPr/>
          <p:nvPr/>
        </p:nvSpPr>
        <p:spPr>
          <a:xfrm>
            <a:off x="11477868" y="22992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Multiplication Sign 219">
            <a:extLst>
              <a:ext uri="{FF2B5EF4-FFF2-40B4-BE49-F238E27FC236}">
                <a16:creationId xmlns:a16="http://schemas.microsoft.com/office/drawing/2014/main" id="{D85BB4AD-CE48-4DDB-BC59-9909103F76FC}"/>
              </a:ext>
            </a:extLst>
          </p:cNvPr>
          <p:cNvSpPr/>
          <p:nvPr/>
        </p:nvSpPr>
        <p:spPr>
          <a:xfrm>
            <a:off x="10020299" y="30064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Multiplication Sign 220">
            <a:extLst>
              <a:ext uri="{FF2B5EF4-FFF2-40B4-BE49-F238E27FC236}">
                <a16:creationId xmlns:a16="http://schemas.microsoft.com/office/drawing/2014/main" id="{CF317DBA-B7F1-4129-8B25-D8BE686F042A}"/>
              </a:ext>
            </a:extLst>
          </p:cNvPr>
          <p:cNvSpPr/>
          <p:nvPr/>
        </p:nvSpPr>
        <p:spPr>
          <a:xfrm>
            <a:off x="9868227"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Multiplication Sign 221">
            <a:extLst>
              <a:ext uri="{FF2B5EF4-FFF2-40B4-BE49-F238E27FC236}">
                <a16:creationId xmlns:a16="http://schemas.microsoft.com/office/drawing/2014/main" id="{930123F5-74D7-4D2E-9008-E15EC067E0DA}"/>
              </a:ext>
            </a:extLst>
          </p:cNvPr>
          <p:cNvSpPr/>
          <p:nvPr/>
        </p:nvSpPr>
        <p:spPr>
          <a:xfrm>
            <a:off x="9555287" y="30416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3" name="Multiplication Sign 222">
            <a:extLst>
              <a:ext uri="{FF2B5EF4-FFF2-40B4-BE49-F238E27FC236}">
                <a16:creationId xmlns:a16="http://schemas.microsoft.com/office/drawing/2014/main" id="{837BD27C-7A64-4609-BCE0-AE0571C5074B}"/>
              </a:ext>
            </a:extLst>
          </p:cNvPr>
          <p:cNvSpPr/>
          <p:nvPr/>
        </p:nvSpPr>
        <p:spPr>
          <a:xfrm>
            <a:off x="10282113" y="2916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Multiplication Sign 223">
            <a:extLst>
              <a:ext uri="{FF2B5EF4-FFF2-40B4-BE49-F238E27FC236}">
                <a16:creationId xmlns:a16="http://schemas.microsoft.com/office/drawing/2014/main" id="{6B140E79-D412-48F9-8798-25B8DCD14F86}"/>
              </a:ext>
            </a:extLst>
          </p:cNvPr>
          <p:cNvSpPr/>
          <p:nvPr/>
        </p:nvSpPr>
        <p:spPr>
          <a:xfrm>
            <a:off x="9695962" y="28697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5" name="Multiplication Sign 224">
            <a:extLst>
              <a:ext uri="{FF2B5EF4-FFF2-40B4-BE49-F238E27FC236}">
                <a16:creationId xmlns:a16="http://schemas.microsoft.com/office/drawing/2014/main" id="{D49950CF-E17C-43B2-A18D-2AADE90A7AB6}"/>
              </a:ext>
            </a:extLst>
          </p:cNvPr>
          <p:cNvSpPr/>
          <p:nvPr/>
        </p:nvSpPr>
        <p:spPr>
          <a:xfrm>
            <a:off x="10259145" y="2650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6" name="Multiplication Sign 225">
            <a:extLst>
              <a:ext uri="{FF2B5EF4-FFF2-40B4-BE49-F238E27FC236}">
                <a16:creationId xmlns:a16="http://schemas.microsoft.com/office/drawing/2014/main" id="{FEC02DFB-8E27-4282-898E-AAB31294DFA3}"/>
              </a:ext>
            </a:extLst>
          </p:cNvPr>
          <p:cNvSpPr/>
          <p:nvPr/>
        </p:nvSpPr>
        <p:spPr>
          <a:xfrm>
            <a:off x="10390113" y="27589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Multiplication Sign 226">
            <a:extLst>
              <a:ext uri="{FF2B5EF4-FFF2-40B4-BE49-F238E27FC236}">
                <a16:creationId xmlns:a16="http://schemas.microsoft.com/office/drawing/2014/main" id="{8E70C334-5858-4595-8DCD-4F3EFA1A2813}"/>
              </a:ext>
            </a:extLst>
          </p:cNvPr>
          <p:cNvSpPr/>
          <p:nvPr/>
        </p:nvSpPr>
        <p:spPr>
          <a:xfrm>
            <a:off x="10102361" y="2752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Multiplication Sign 227">
            <a:extLst>
              <a:ext uri="{FF2B5EF4-FFF2-40B4-BE49-F238E27FC236}">
                <a16:creationId xmlns:a16="http://schemas.microsoft.com/office/drawing/2014/main" id="{203BC651-87F1-42B6-8E2D-B78257504AF8}"/>
              </a:ext>
            </a:extLst>
          </p:cNvPr>
          <p:cNvSpPr/>
          <p:nvPr/>
        </p:nvSpPr>
        <p:spPr>
          <a:xfrm>
            <a:off x="9848361" y="3436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Multiplication Sign 228">
            <a:extLst>
              <a:ext uri="{FF2B5EF4-FFF2-40B4-BE49-F238E27FC236}">
                <a16:creationId xmlns:a16="http://schemas.microsoft.com/office/drawing/2014/main" id="{C51230E2-AEAA-4AD9-A928-FDB6A5653B04}"/>
              </a:ext>
            </a:extLst>
          </p:cNvPr>
          <p:cNvSpPr/>
          <p:nvPr/>
        </p:nvSpPr>
        <p:spPr>
          <a:xfrm>
            <a:off x="9696289"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0" name="Multiplication Sign 229">
            <a:extLst>
              <a:ext uri="{FF2B5EF4-FFF2-40B4-BE49-F238E27FC236}">
                <a16:creationId xmlns:a16="http://schemas.microsoft.com/office/drawing/2014/main" id="{CBD3D96A-6731-4261-9783-11957F7FF25F}"/>
              </a:ext>
            </a:extLst>
          </p:cNvPr>
          <p:cNvSpPr/>
          <p:nvPr/>
        </p:nvSpPr>
        <p:spPr>
          <a:xfrm>
            <a:off x="9383349" y="34715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Multiplication Sign 230">
            <a:extLst>
              <a:ext uri="{FF2B5EF4-FFF2-40B4-BE49-F238E27FC236}">
                <a16:creationId xmlns:a16="http://schemas.microsoft.com/office/drawing/2014/main" id="{B4D943F0-E5CF-41D8-93BB-B2744508BF55}"/>
              </a:ext>
            </a:extLst>
          </p:cNvPr>
          <p:cNvSpPr/>
          <p:nvPr/>
        </p:nvSpPr>
        <p:spPr>
          <a:xfrm>
            <a:off x="10110175" y="33464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Multiplication Sign 231">
            <a:extLst>
              <a:ext uri="{FF2B5EF4-FFF2-40B4-BE49-F238E27FC236}">
                <a16:creationId xmlns:a16="http://schemas.microsoft.com/office/drawing/2014/main" id="{2C86B87E-47CA-4101-A9B0-AD00D899BB90}"/>
              </a:ext>
            </a:extLst>
          </p:cNvPr>
          <p:cNvSpPr/>
          <p:nvPr/>
        </p:nvSpPr>
        <p:spPr>
          <a:xfrm>
            <a:off x="9524024" y="3299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Multiplication Sign 232">
            <a:extLst>
              <a:ext uri="{FF2B5EF4-FFF2-40B4-BE49-F238E27FC236}">
                <a16:creationId xmlns:a16="http://schemas.microsoft.com/office/drawing/2014/main" id="{EB70FE55-1467-4396-BC9C-F11415C0BA0C}"/>
              </a:ext>
            </a:extLst>
          </p:cNvPr>
          <p:cNvSpPr/>
          <p:nvPr/>
        </p:nvSpPr>
        <p:spPr>
          <a:xfrm>
            <a:off x="10087207" y="3080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Multiplication Sign 233">
            <a:extLst>
              <a:ext uri="{FF2B5EF4-FFF2-40B4-BE49-F238E27FC236}">
                <a16:creationId xmlns:a16="http://schemas.microsoft.com/office/drawing/2014/main" id="{ACCBA0FD-805D-40C4-A99E-F89C62FFA158}"/>
              </a:ext>
            </a:extLst>
          </p:cNvPr>
          <p:cNvSpPr/>
          <p:nvPr/>
        </p:nvSpPr>
        <p:spPr>
          <a:xfrm>
            <a:off x="10218175" y="31887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5" name="Multiplication Sign 234">
            <a:extLst>
              <a:ext uri="{FF2B5EF4-FFF2-40B4-BE49-F238E27FC236}">
                <a16:creationId xmlns:a16="http://schemas.microsoft.com/office/drawing/2014/main" id="{150EAF45-8A52-418F-ACC6-78745D301C71}"/>
              </a:ext>
            </a:extLst>
          </p:cNvPr>
          <p:cNvSpPr/>
          <p:nvPr/>
        </p:nvSpPr>
        <p:spPr>
          <a:xfrm>
            <a:off x="9930423" y="31823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Multiplication Sign 235">
            <a:extLst>
              <a:ext uri="{FF2B5EF4-FFF2-40B4-BE49-F238E27FC236}">
                <a16:creationId xmlns:a16="http://schemas.microsoft.com/office/drawing/2014/main" id="{CCEB5495-2F12-4627-BBAD-C452F0577822}"/>
              </a:ext>
            </a:extLst>
          </p:cNvPr>
          <p:cNvSpPr/>
          <p:nvPr/>
        </p:nvSpPr>
        <p:spPr>
          <a:xfrm>
            <a:off x="8617436" y="21116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7" name="Multiplication Sign 236">
            <a:extLst>
              <a:ext uri="{FF2B5EF4-FFF2-40B4-BE49-F238E27FC236}">
                <a16:creationId xmlns:a16="http://schemas.microsoft.com/office/drawing/2014/main" id="{91A5F041-E4D3-4299-8340-435BA4C9697A}"/>
              </a:ext>
            </a:extLst>
          </p:cNvPr>
          <p:cNvSpPr/>
          <p:nvPr/>
        </p:nvSpPr>
        <p:spPr>
          <a:xfrm>
            <a:off x="8347803" y="2295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Multiplication Sign 237">
            <a:extLst>
              <a:ext uri="{FF2B5EF4-FFF2-40B4-BE49-F238E27FC236}">
                <a16:creationId xmlns:a16="http://schemas.microsoft.com/office/drawing/2014/main" id="{7CCEE61C-FD49-45A7-B686-536058429066}"/>
              </a:ext>
            </a:extLst>
          </p:cNvPr>
          <p:cNvSpPr/>
          <p:nvPr/>
        </p:nvSpPr>
        <p:spPr>
          <a:xfrm>
            <a:off x="8465364"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Multiplication Sign 238">
            <a:extLst>
              <a:ext uri="{FF2B5EF4-FFF2-40B4-BE49-F238E27FC236}">
                <a16:creationId xmlns:a16="http://schemas.microsoft.com/office/drawing/2014/main" id="{A0624928-EE47-47DD-B531-7CCAD599E141}"/>
              </a:ext>
            </a:extLst>
          </p:cNvPr>
          <p:cNvSpPr/>
          <p:nvPr/>
        </p:nvSpPr>
        <p:spPr>
          <a:xfrm>
            <a:off x="8152424" y="214681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Multiplication Sign 239">
            <a:extLst>
              <a:ext uri="{FF2B5EF4-FFF2-40B4-BE49-F238E27FC236}">
                <a16:creationId xmlns:a16="http://schemas.microsoft.com/office/drawing/2014/main" id="{3648FF00-A79C-4123-948F-3096F3AC200E}"/>
              </a:ext>
            </a:extLst>
          </p:cNvPr>
          <p:cNvSpPr/>
          <p:nvPr/>
        </p:nvSpPr>
        <p:spPr>
          <a:xfrm>
            <a:off x="8879250" y="202177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Multiplication Sign 240">
            <a:extLst>
              <a:ext uri="{FF2B5EF4-FFF2-40B4-BE49-F238E27FC236}">
                <a16:creationId xmlns:a16="http://schemas.microsoft.com/office/drawing/2014/main" id="{82CBE854-3C21-4B96-9A16-90D0661E148B}"/>
              </a:ext>
            </a:extLst>
          </p:cNvPr>
          <p:cNvSpPr/>
          <p:nvPr/>
        </p:nvSpPr>
        <p:spPr>
          <a:xfrm>
            <a:off x="8293099" y="19748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2" name="Multiplication Sign 241">
            <a:extLst>
              <a:ext uri="{FF2B5EF4-FFF2-40B4-BE49-F238E27FC236}">
                <a16:creationId xmlns:a16="http://schemas.microsoft.com/office/drawing/2014/main" id="{E9447321-6A82-4603-90A2-DCB444814D88}"/>
              </a:ext>
            </a:extLst>
          </p:cNvPr>
          <p:cNvSpPr/>
          <p:nvPr/>
        </p:nvSpPr>
        <p:spPr>
          <a:xfrm>
            <a:off x="8856282" y="1756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3" name="Multiplication Sign 242">
            <a:extLst>
              <a:ext uri="{FF2B5EF4-FFF2-40B4-BE49-F238E27FC236}">
                <a16:creationId xmlns:a16="http://schemas.microsoft.com/office/drawing/2014/main" id="{867243DA-3C5A-4ED4-A014-03C2E6D35C42}"/>
              </a:ext>
            </a:extLst>
          </p:cNvPr>
          <p:cNvSpPr/>
          <p:nvPr/>
        </p:nvSpPr>
        <p:spPr>
          <a:xfrm>
            <a:off x="8969605" y="21604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Multiplication Sign 243">
            <a:extLst>
              <a:ext uri="{FF2B5EF4-FFF2-40B4-BE49-F238E27FC236}">
                <a16:creationId xmlns:a16="http://schemas.microsoft.com/office/drawing/2014/main" id="{816C68B1-8CCC-4305-A860-814720162013}"/>
              </a:ext>
            </a:extLst>
          </p:cNvPr>
          <p:cNvSpPr/>
          <p:nvPr/>
        </p:nvSpPr>
        <p:spPr>
          <a:xfrm>
            <a:off x="8987250" y="18640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Multiplication Sign 244">
            <a:extLst>
              <a:ext uri="{FF2B5EF4-FFF2-40B4-BE49-F238E27FC236}">
                <a16:creationId xmlns:a16="http://schemas.microsoft.com/office/drawing/2014/main" id="{CC43AFAD-DA5D-472D-A76A-DC8F6C390DB3}"/>
              </a:ext>
            </a:extLst>
          </p:cNvPr>
          <p:cNvSpPr/>
          <p:nvPr/>
        </p:nvSpPr>
        <p:spPr>
          <a:xfrm>
            <a:off x="8699498" y="1857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Multiplication Sign 245">
            <a:extLst>
              <a:ext uri="{FF2B5EF4-FFF2-40B4-BE49-F238E27FC236}">
                <a16:creationId xmlns:a16="http://schemas.microsoft.com/office/drawing/2014/main" id="{3C2C4980-C9B1-4A88-A12F-61CF8ED3D4AD}"/>
              </a:ext>
            </a:extLst>
          </p:cNvPr>
          <p:cNvSpPr/>
          <p:nvPr/>
        </p:nvSpPr>
        <p:spPr>
          <a:xfrm>
            <a:off x="8769836" y="22640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7" name="Multiplication Sign 246">
            <a:extLst>
              <a:ext uri="{FF2B5EF4-FFF2-40B4-BE49-F238E27FC236}">
                <a16:creationId xmlns:a16="http://schemas.microsoft.com/office/drawing/2014/main" id="{10184CD1-A2A1-47D4-B9F0-6F6A267AC1B6}"/>
              </a:ext>
            </a:extLst>
          </p:cNvPr>
          <p:cNvSpPr/>
          <p:nvPr/>
        </p:nvSpPr>
        <p:spPr>
          <a:xfrm>
            <a:off x="8578352" y="23536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Multiplication Sign 247">
            <a:extLst>
              <a:ext uri="{FF2B5EF4-FFF2-40B4-BE49-F238E27FC236}">
                <a16:creationId xmlns:a16="http://schemas.microsoft.com/office/drawing/2014/main" id="{344ACAD7-A12A-401B-8B8B-9FE572631FDF}"/>
              </a:ext>
            </a:extLst>
          </p:cNvPr>
          <p:cNvSpPr/>
          <p:nvPr/>
        </p:nvSpPr>
        <p:spPr>
          <a:xfrm>
            <a:off x="8597898" y="16231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Multiplication Sign 248">
            <a:extLst>
              <a:ext uri="{FF2B5EF4-FFF2-40B4-BE49-F238E27FC236}">
                <a16:creationId xmlns:a16="http://schemas.microsoft.com/office/drawing/2014/main" id="{C60B05A5-4E57-476C-96CA-466864717BCB}"/>
              </a:ext>
            </a:extLst>
          </p:cNvPr>
          <p:cNvSpPr/>
          <p:nvPr/>
        </p:nvSpPr>
        <p:spPr>
          <a:xfrm>
            <a:off x="8445826"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Multiplication Sign 249">
            <a:extLst>
              <a:ext uri="{FF2B5EF4-FFF2-40B4-BE49-F238E27FC236}">
                <a16:creationId xmlns:a16="http://schemas.microsoft.com/office/drawing/2014/main" id="{30F2E72C-03EB-4EBC-9611-D9E9DD59674D}"/>
              </a:ext>
            </a:extLst>
          </p:cNvPr>
          <p:cNvSpPr/>
          <p:nvPr/>
        </p:nvSpPr>
        <p:spPr>
          <a:xfrm>
            <a:off x="8132886" y="16583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Multiplication Sign 250">
            <a:extLst>
              <a:ext uri="{FF2B5EF4-FFF2-40B4-BE49-F238E27FC236}">
                <a16:creationId xmlns:a16="http://schemas.microsoft.com/office/drawing/2014/main" id="{EC8D5514-8D43-4F93-AF47-ACBF8E33FA86}"/>
              </a:ext>
            </a:extLst>
          </p:cNvPr>
          <p:cNvSpPr/>
          <p:nvPr/>
        </p:nvSpPr>
        <p:spPr>
          <a:xfrm>
            <a:off x="8859712" y="15333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2" name="Multiplication Sign 251">
            <a:extLst>
              <a:ext uri="{FF2B5EF4-FFF2-40B4-BE49-F238E27FC236}">
                <a16:creationId xmlns:a16="http://schemas.microsoft.com/office/drawing/2014/main" id="{CFB4E1D3-0CFB-4DE6-B05E-11465632F501}"/>
              </a:ext>
            </a:extLst>
          </p:cNvPr>
          <p:cNvSpPr/>
          <p:nvPr/>
        </p:nvSpPr>
        <p:spPr>
          <a:xfrm>
            <a:off x="8273561" y="14864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Multiplication Sign 252">
            <a:extLst>
              <a:ext uri="{FF2B5EF4-FFF2-40B4-BE49-F238E27FC236}">
                <a16:creationId xmlns:a16="http://schemas.microsoft.com/office/drawing/2014/main" id="{FDFB8E19-87D9-4D0B-959A-A1C7BA847A24}"/>
              </a:ext>
            </a:extLst>
          </p:cNvPr>
          <p:cNvSpPr/>
          <p:nvPr/>
        </p:nvSpPr>
        <p:spPr>
          <a:xfrm>
            <a:off x="8836744" y="1267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Multiplication Sign 253">
            <a:extLst>
              <a:ext uri="{FF2B5EF4-FFF2-40B4-BE49-F238E27FC236}">
                <a16:creationId xmlns:a16="http://schemas.microsoft.com/office/drawing/2014/main" id="{6488E9A0-B3D1-4F74-A31C-A7954A5B1E21}"/>
              </a:ext>
            </a:extLst>
          </p:cNvPr>
          <p:cNvSpPr/>
          <p:nvPr/>
        </p:nvSpPr>
        <p:spPr>
          <a:xfrm>
            <a:off x="8967712" y="13756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Multiplication Sign 254">
            <a:extLst>
              <a:ext uri="{FF2B5EF4-FFF2-40B4-BE49-F238E27FC236}">
                <a16:creationId xmlns:a16="http://schemas.microsoft.com/office/drawing/2014/main" id="{3CD415A0-574F-4D56-9D24-8F09C905963E}"/>
              </a:ext>
            </a:extLst>
          </p:cNvPr>
          <p:cNvSpPr/>
          <p:nvPr/>
        </p:nvSpPr>
        <p:spPr>
          <a:xfrm>
            <a:off x="8679960" y="13691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Multiplication Sign 255">
            <a:extLst>
              <a:ext uri="{FF2B5EF4-FFF2-40B4-BE49-F238E27FC236}">
                <a16:creationId xmlns:a16="http://schemas.microsoft.com/office/drawing/2014/main" id="{4D6D2EFC-1DF6-4F54-B316-EAE27CCFD6B7}"/>
              </a:ext>
            </a:extLst>
          </p:cNvPr>
          <p:cNvSpPr/>
          <p:nvPr/>
        </p:nvSpPr>
        <p:spPr>
          <a:xfrm>
            <a:off x="8379070" y="24750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Multiplication Sign 256">
            <a:extLst>
              <a:ext uri="{FF2B5EF4-FFF2-40B4-BE49-F238E27FC236}">
                <a16:creationId xmlns:a16="http://schemas.microsoft.com/office/drawing/2014/main" id="{363F14DF-AA8A-435D-A024-7370B9F0718D}"/>
              </a:ext>
            </a:extLst>
          </p:cNvPr>
          <p:cNvSpPr/>
          <p:nvPr/>
        </p:nvSpPr>
        <p:spPr>
          <a:xfrm>
            <a:off x="8226998"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Multiplication Sign 257">
            <a:extLst>
              <a:ext uri="{FF2B5EF4-FFF2-40B4-BE49-F238E27FC236}">
                <a16:creationId xmlns:a16="http://schemas.microsoft.com/office/drawing/2014/main" id="{CD17E3F2-3090-401F-9980-CF785CB08D11}"/>
              </a:ext>
            </a:extLst>
          </p:cNvPr>
          <p:cNvSpPr/>
          <p:nvPr/>
        </p:nvSpPr>
        <p:spPr>
          <a:xfrm>
            <a:off x="7914058" y="25102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9" name="Multiplication Sign 258">
            <a:extLst>
              <a:ext uri="{FF2B5EF4-FFF2-40B4-BE49-F238E27FC236}">
                <a16:creationId xmlns:a16="http://schemas.microsoft.com/office/drawing/2014/main" id="{DE535852-FB7B-457E-85D2-3D66FC3C7F2F}"/>
              </a:ext>
            </a:extLst>
          </p:cNvPr>
          <p:cNvSpPr/>
          <p:nvPr/>
        </p:nvSpPr>
        <p:spPr>
          <a:xfrm>
            <a:off x="8640884" y="23851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0" name="Multiplication Sign 259">
            <a:extLst>
              <a:ext uri="{FF2B5EF4-FFF2-40B4-BE49-F238E27FC236}">
                <a16:creationId xmlns:a16="http://schemas.microsoft.com/office/drawing/2014/main" id="{864B49D0-9D79-44C1-82B8-8BB1A309E3CA}"/>
              </a:ext>
            </a:extLst>
          </p:cNvPr>
          <p:cNvSpPr/>
          <p:nvPr/>
        </p:nvSpPr>
        <p:spPr>
          <a:xfrm>
            <a:off x="8054733" y="23382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1" name="Multiplication Sign 260">
            <a:extLst>
              <a:ext uri="{FF2B5EF4-FFF2-40B4-BE49-F238E27FC236}">
                <a16:creationId xmlns:a16="http://schemas.microsoft.com/office/drawing/2014/main" id="{18292EC4-1A2C-45F1-A4BF-03FB3FA0F7F0}"/>
              </a:ext>
            </a:extLst>
          </p:cNvPr>
          <p:cNvSpPr/>
          <p:nvPr/>
        </p:nvSpPr>
        <p:spPr>
          <a:xfrm>
            <a:off x="8617916" y="2119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Multiplication Sign 261">
            <a:extLst>
              <a:ext uri="{FF2B5EF4-FFF2-40B4-BE49-F238E27FC236}">
                <a16:creationId xmlns:a16="http://schemas.microsoft.com/office/drawing/2014/main" id="{1C6AD3BA-B24B-492A-89A1-EC766F91FA87}"/>
              </a:ext>
            </a:extLst>
          </p:cNvPr>
          <p:cNvSpPr/>
          <p:nvPr/>
        </p:nvSpPr>
        <p:spPr>
          <a:xfrm>
            <a:off x="8748884" y="2227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Multiplication Sign 262">
            <a:extLst>
              <a:ext uri="{FF2B5EF4-FFF2-40B4-BE49-F238E27FC236}">
                <a16:creationId xmlns:a16="http://schemas.microsoft.com/office/drawing/2014/main" id="{C51B539E-84F3-40D4-87B8-602475996B38}"/>
              </a:ext>
            </a:extLst>
          </p:cNvPr>
          <p:cNvSpPr/>
          <p:nvPr/>
        </p:nvSpPr>
        <p:spPr>
          <a:xfrm>
            <a:off x="8461132" y="22210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Multiplication Sign 263">
            <a:extLst>
              <a:ext uri="{FF2B5EF4-FFF2-40B4-BE49-F238E27FC236}">
                <a16:creationId xmlns:a16="http://schemas.microsoft.com/office/drawing/2014/main" id="{627C3AF1-6FCA-4386-AB4F-7513B4E52D0A}"/>
              </a:ext>
            </a:extLst>
          </p:cNvPr>
          <p:cNvSpPr/>
          <p:nvPr/>
        </p:nvSpPr>
        <p:spPr>
          <a:xfrm>
            <a:off x="8879252" y="270952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Multiplication Sign 264">
            <a:extLst>
              <a:ext uri="{FF2B5EF4-FFF2-40B4-BE49-F238E27FC236}">
                <a16:creationId xmlns:a16="http://schemas.microsoft.com/office/drawing/2014/main" id="{7537E65A-B158-4385-BD72-5ABE3A603E6E}"/>
              </a:ext>
            </a:extLst>
          </p:cNvPr>
          <p:cNvSpPr/>
          <p:nvPr/>
        </p:nvSpPr>
        <p:spPr>
          <a:xfrm>
            <a:off x="8727180"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Multiplication Sign 265">
            <a:extLst>
              <a:ext uri="{FF2B5EF4-FFF2-40B4-BE49-F238E27FC236}">
                <a16:creationId xmlns:a16="http://schemas.microsoft.com/office/drawing/2014/main" id="{6191E931-EBE1-4E39-A0AB-6C5FDDE1668D}"/>
              </a:ext>
            </a:extLst>
          </p:cNvPr>
          <p:cNvSpPr/>
          <p:nvPr/>
        </p:nvSpPr>
        <p:spPr>
          <a:xfrm>
            <a:off x="8414240" y="27446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7" name="Multiplication Sign 266">
            <a:extLst>
              <a:ext uri="{FF2B5EF4-FFF2-40B4-BE49-F238E27FC236}">
                <a16:creationId xmlns:a16="http://schemas.microsoft.com/office/drawing/2014/main" id="{9DBB2544-449B-43C2-99D0-4AAF564ABB4B}"/>
              </a:ext>
            </a:extLst>
          </p:cNvPr>
          <p:cNvSpPr/>
          <p:nvPr/>
        </p:nvSpPr>
        <p:spPr>
          <a:xfrm>
            <a:off x="9141066" y="26196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8" name="Multiplication Sign 267">
            <a:extLst>
              <a:ext uri="{FF2B5EF4-FFF2-40B4-BE49-F238E27FC236}">
                <a16:creationId xmlns:a16="http://schemas.microsoft.com/office/drawing/2014/main" id="{751B867A-82F8-49B0-8A42-F0BF6C2BD4F7}"/>
              </a:ext>
            </a:extLst>
          </p:cNvPr>
          <p:cNvSpPr/>
          <p:nvPr/>
        </p:nvSpPr>
        <p:spPr>
          <a:xfrm>
            <a:off x="8554915" y="25727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9" name="Multiplication Sign 268">
            <a:extLst>
              <a:ext uri="{FF2B5EF4-FFF2-40B4-BE49-F238E27FC236}">
                <a16:creationId xmlns:a16="http://schemas.microsoft.com/office/drawing/2014/main" id="{B59A2500-8CD0-477E-8B31-801A6A3C7EF0}"/>
              </a:ext>
            </a:extLst>
          </p:cNvPr>
          <p:cNvSpPr/>
          <p:nvPr/>
        </p:nvSpPr>
        <p:spPr>
          <a:xfrm>
            <a:off x="9118098" y="2353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0" name="Multiplication Sign 269">
            <a:extLst>
              <a:ext uri="{FF2B5EF4-FFF2-40B4-BE49-F238E27FC236}">
                <a16:creationId xmlns:a16="http://schemas.microsoft.com/office/drawing/2014/main" id="{1A498627-C323-47EC-B895-A765BB09FD1A}"/>
              </a:ext>
            </a:extLst>
          </p:cNvPr>
          <p:cNvSpPr/>
          <p:nvPr/>
        </p:nvSpPr>
        <p:spPr>
          <a:xfrm>
            <a:off x="9249066" y="24619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1" name="Multiplication Sign 270">
            <a:extLst>
              <a:ext uri="{FF2B5EF4-FFF2-40B4-BE49-F238E27FC236}">
                <a16:creationId xmlns:a16="http://schemas.microsoft.com/office/drawing/2014/main" id="{5E233349-3C2E-4746-AA31-95BB1F95BBB1}"/>
              </a:ext>
            </a:extLst>
          </p:cNvPr>
          <p:cNvSpPr/>
          <p:nvPr/>
        </p:nvSpPr>
        <p:spPr>
          <a:xfrm>
            <a:off x="8961314" y="24555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2" name="Multiplication Sign 271">
            <a:extLst>
              <a:ext uri="{FF2B5EF4-FFF2-40B4-BE49-F238E27FC236}">
                <a16:creationId xmlns:a16="http://schemas.microsoft.com/office/drawing/2014/main" id="{530BDAC0-AE26-44A4-9AA1-5A92E71EBB30}"/>
              </a:ext>
            </a:extLst>
          </p:cNvPr>
          <p:cNvSpPr/>
          <p:nvPr/>
        </p:nvSpPr>
        <p:spPr>
          <a:xfrm>
            <a:off x="9543556" y="204522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3" name="Multiplication Sign 272">
            <a:extLst>
              <a:ext uri="{FF2B5EF4-FFF2-40B4-BE49-F238E27FC236}">
                <a16:creationId xmlns:a16="http://schemas.microsoft.com/office/drawing/2014/main" id="{95540986-8DFE-4430-9351-90659B238778}"/>
              </a:ext>
            </a:extLst>
          </p:cNvPr>
          <p:cNvSpPr/>
          <p:nvPr/>
        </p:nvSpPr>
        <p:spPr>
          <a:xfrm>
            <a:off x="9391484"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4" name="Multiplication Sign 273">
            <a:extLst>
              <a:ext uri="{FF2B5EF4-FFF2-40B4-BE49-F238E27FC236}">
                <a16:creationId xmlns:a16="http://schemas.microsoft.com/office/drawing/2014/main" id="{6ECC9BAC-216C-41E4-B563-8FA7472A3B45}"/>
              </a:ext>
            </a:extLst>
          </p:cNvPr>
          <p:cNvSpPr/>
          <p:nvPr/>
        </p:nvSpPr>
        <p:spPr>
          <a:xfrm>
            <a:off x="9078544" y="20803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5" name="Multiplication Sign 274">
            <a:extLst>
              <a:ext uri="{FF2B5EF4-FFF2-40B4-BE49-F238E27FC236}">
                <a16:creationId xmlns:a16="http://schemas.microsoft.com/office/drawing/2014/main" id="{AD5F2D5C-61D7-432E-B208-3579D67DAB6B}"/>
              </a:ext>
            </a:extLst>
          </p:cNvPr>
          <p:cNvSpPr/>
          <p:nvPr/>
        </p:nvSpPr>
        <p:spPr>
          <a:xfrm>
            <a:off x="9805370" y="19553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6" name="Multiplication Sign 275">
            <a:extLst>
              <a:ext uri="{FF2B5EF4-FFF2-40B4-BE49-F238E27FC236}">
                <a16:creationId xmlns:a16="http://schemas.microsoft.com/office/drawing/2014/main" id="{5E26C048-767A-44F4-916D-05723F1F85BA}"/>
              </a:ext>
            </a:extLst>
          </p:cNvPr>
          <p:cNvSpPr/>
          <p:nvPr/>
        </p:nvSpPr>
        <p:spPr>
          <a:xfrm>
            <a:off x="9219219" y="19084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Multiplication Sign 276">
            <a:extLst>
              <a:ext uri="{FF2B5EF4-FFF2-40B4-BE49-F238E27FC236}">
                <a16:creationId xmlns:a16="http://schemas.microsoft.com/office/drawing/2014/main" id="{88B06C3A-6C32-4395-8CDB-4BC2AC8B87D6}"/>
              </a:ext>
            </a:extLst>
          </p:cNvPr>
          <p:cNvSpPr/>
          <p:nvPr/>
        </p:nvSpPr>
        <p:spPr>
          <a:xfrm>
            <a:off x="9782402" y="1689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Multiplication Sign 277">
            <a:extLst>
              <a:ext uri="{FF2B5EF4-FFF2-40B4-BE49-F238E27FC236}">
                <a16:creationId xmlns:a16="http://schemas.microsoft.com/office/drawing/2014/main" id="{78FC8279-9181-4667-9D91-23936F1B1920}"/>
              </a:ext>
            </a:extLst>
          </p:cNvPr>
          <p:cNvSpPr/>
          <p:nvPr/>
        </p:nvSpPr>
        <p:spPr>
          <a:xfrm>
            <a:off x="9913370" y="179766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Multiplication Sign 278">
            <a:extLst>
              <a:ext uri="{FF2B5EF4-FFF2-40B4-BE49-F238E27FC236}">
                <a16:creationId xmlns:a16="http://schemas.microsoft.com/office/drawing/2014/main" id="{2CD4BEA7-FE8A-40F0-BFFD-0681D6B99D8A}"/>
              </a:ext>
            </a:extLst>
          </p:cNvPr>
          <p:cNvSpPr/>
          <p:nvPr/>
        </p:nvSpPr>
        <p:spPr>
          <a:xfrm>
            <a:off x="9625618" y="17912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0" name="Multiplication Sign 279">
            <a:extLst>
              <a:ext uri="{FF2B5EF4-FFF2-40B4-BE49-F238E27FC236}">
                <a16:creationId xmlns:a16="http://schemas.microsoft.com/office/drawing/2014/main" id="{34355077-E924-47F5-B0BB-B824405C3EE0}"/>
              </a:ext>
            </a:extLst>
          </p:cNvPr>
          <p:cNvSpPr/>
          <p:nvPr/>
        </p:nvSpPr>
        <p:spPr>
          <a:xfrm>
            <a:off x="8801096" y="20530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Multiplication Sign 280">
            <a:extLst>
              <a:ext uri="{FF2B5EF4-FFF2-40B4-BE49-F238E27FC236}">
                <a16:creationId xmlns:a16="http://schemas.microsoft.com/office/drawing/2014/main" id="{40B48446-E88F-470C-8124-4B2C93B65499}"/>
              </a:ext>
            </a:extLst>
          </p:cNvPr>
          <p:cNvSpPr/>
          <p:nvPr/>
        </p:nvSpPr>
        <p:spPr>
          <a:xfrm>
            <a:off x="8649024"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Multiplication Sign 281">
            <a:extLst>
              <a:ext uri="{FF2B5EF4-FFF2-40B4-BE49-F238E27FC236}">
                <a16:creationId xmlns:a16="http://schemas.microsoft.com/office/drawing/2014/main" id="{9DC51DCB-4926-46F3-8787-E15104091E46}"/>
              </a:ext>
            </a:extLst>
          </p:cNvPr>
          <p:cNvSpPr/>
          <p:nvPr/>
        </p:nvSpPr>
        <p:spPr>
          <a:xfrm>
            <a:off x="8336084" y="20882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Multiplication Sign 282">
            <a:extLst>
              <a:ext uri="{FF2B5EF4-FFF2-40B4-BE49-F238E27FC236}">
                <a16:creationId xmlns:a16="http://schemas.microsoft.com/office/drawing/2014/main" id="{028728E7-AFA0-47BB-BCEB-8C63D6D4A6EF}"/>
              </a:ext>
            </a:extLst>
          </p:cNvPr>
          <p:cNvSpPr/>
          <p:nvPr/>
        </p:nvSpPr>
        <p:spPr>
          <a:xfrm>
            <a:off x="9062910" y="19631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Multiplication Sign 283">
            <a:extLst>
              <a:ext uri="{FF2B5EF4-FFF2-40B4-BE49-F238E27FC236}">
                <a16:creationId xmlns:a16="http://schemas.microsoft.com/office/drawing/2014/main" id="{A1D85657-6683-417B-93F1-DEE814035308}"/>
              </a:ext>
            </a:extLst>
          </p:cNvPr>
          <p:cNvSpPr/>
          <p:nvPr/>
        </p:nvSpPr>
        <p:spPr>
          <a:xfrm>
            <a:off x="8476759" y="19162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5" name="Multiplication Sign 284">
            <a:extLst>
              <a:ext uri="{FF2B5EF4-FFF2-40B4-BE49-F238E27FC236}">
                <a16:creationId xmlns:a16="http://schemas.microsoft.com/office/drawing/2014/main" id="{72237D59-9DCA-46C8-AB5E-AD0CD7952EC2}"/>
              </a:ext>
            </a:extLst>
          </p:cNvPr>
          <p:cNvSpPr/>
          <p:nvPr/>
        </p:nvSpPr>
        <p:spPr>
          <a:xfrm>
            <a:off x="9039942" y="1697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Multiplication Sign 285">
            <a:extLst>
              <a:ext uri="{FF2B5EF4-FFF2-40B4-BE49-F238E27FC236}">
                <a16:creationId xmlns:a16="http://schemas.microsoft.com/office/drawing/2014/main" id="{1216AA34-28FF-48FE-9D19-D9AE89A17985}"/>
              </a:ext>
            </a:extLst>
          </p:cNvPr>
          <p:cNvSpPr/>
          <p:nvPr/>
        </p:nvSpPr>
        <p:spPr>
          <a:xfrm>
            <a:off x="9170910" y="18054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Multiplication Sign 286">
            <a:extLst>
              <a:ext uri="{FF2B5EF4-FFF2-40B4-BE49-F238E27FC236}">
                <a16:creationId xmlns:a16="http://schemas.microsoft.com/office/drawing/2014/main" id="{E66D73C2-847A-43D6-836B-EF5815D47468}"/>
              </a:ext>
            </a:extLst>
          </p:cNvPr>
          <p:cNvSpPr/>
          <p:nvPr/>
        </p:nvSpPr>
        <p:spPr>
          <a:xfrm>
            <a:off x="8883158" y="1799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Multiplication Sign 287">
            <a:extLst>
              <a:ext uri="{FF2B5EF4-FFF2-40B4-BE49-F238E27FC236}">
                <a16:creationId xmlns:a16="http://schemas.microsoft.com/office/drawing/2014/main" id="{24FCE9A0-97C5-4305-9C7D-6A0C93E92ED9}"/>
              </a:ext>
            </a:extLst>
          </p:cNvPr>
          <p:cNvSpPr/>
          <p:nvPr/>
        </p:nvSpPr>
        <p:spPr>
          <a:xfrm>
            <a:off x="9504484" y="19045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Multiplication Sign 288">
            <a:extLst>
              <a:ext uri="{FF2B5EF4-FFF2-40B4-BE49-F238E27FC236}">
                <a16:creationId xmlns:a16="http://schemas.microsoft.com/office/drawing/2014/main" id="{8286D7DE-7BB8-4473-87FB-4844FFFC0725}"/>
              </a:ext>
            </a:extLst>
          </p:cNvPr>
          <p:cNvSpPr/>
          <p:nvPr/>
        </p:nvSpPr>
        <p:spPr>
          <a:xfrm>
            <a:off x="9352412"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Multiplication Sign 289">
            <a:extLst>
              <a:ext uri="{FF2B5EF4-FFF2-40B4-BE49-F238E27FC236}">
                <a16:creationId xmlns:a16="http://schemas.microsoft.com/office/drawing/2014/main" id="{71ED2334-CB4F-427C-A4DA-80BEED63AB39}"/>
              </a:ext>
            </a:extLst>
          </p:cNvPr>
          <p:cNvSpPr/>
          <p:nvPr/>
        </p:nvSpPr>
        <p:spPr>
          <a:xfrm>
            <a:off x="9039472" y="1939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Multiplication Sign 290">
            <a:extLst>
              <a:ext uri="{FF2B5EF4-FFF2-40B4-BE49-F238E27FC236}">
                <a16:creationId xmlns:a16="http://schemas.microsoft.com/office/drawing/2014/main" id="{3647FB25-92EA-4326-A33C-95C6B48B43F6}"/>
              </a:ext>
            </a:extLst>
          </p:cNvPr>
          <p:cNvSpPr/>
          <p:nvPr/>
        </p:nvSpPr>
        <p:spPr>
          <a:xfrm>
            <a:off x="9766298" y="1814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2" name="Multiplication Sign 291">
            <a:extLst>
              <a:ext uri="{FF2B5EF4-FFF2-40B4-BE49-F238E27FC236}">
                <a16:creationId xmlns:a16="http://schemas.microsoft.com/office/drawing/2014/main" id="{769DEF76-C39F-42EC-84B4-320D99763659}"/>
              </a:ext>
            </a:extLst>
          </p:cNvPr>
          <p:cNvSpPr/>
          <p:nvPr/>
        </p:nvSpPr>
        <p:spPr>
          <a:xfrm>
            <a:off x="9180147" y="1767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3" name="Multiplication Sign 292">
            <a:extLst>
              <a:ext uri="{FF2B5EF4-FFF2-40B4-BE49-F238E27FC236}">
                <a16:creationId xmlns:a16="http://schemas.microsoft.com/office/drawing/2014/main" id="{5E98FF7B-8274-45B3-98F6-65A8B9287D5D}"/>
              </a:ext>
            </a:extLst>
          </p:cNvPr>
          <p:cNvSpPr/>
          <p:nvPr/>
        </p:nvSpPr>
        <p:spPr>
          <a:xfrm>
            <a:off x="9743330" y="1548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Multiplication Sign 293">
            <a:extLst>
              <a:ext uri="{FF2B5EF4-FFF2-40B4-BE49-F238E27FC236}">
                <a16:creationId xmlns:a16="http://schemas.microsoft.com/office/drawing/2014/main" id="{2C95A124-ED6B-4BA9-AA19-36C939C0417E}"/>
              </a:ext>
            </a:extLst>
          </p:cNvPr>
          <p:cNvSpPr/>
          <p:nvPr/>
        </p:nvSpPr>
        <p:spPr>
          <a:xfrm>
            <a:off x="9874298" y="16569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Multiplication Sign 294">
            <a:extLst>
              <a:ext uri="{FF2B5EF4-FFF2-40B4-BE49-F238E27FC236}">
                <a16:creationId xmlns:a16="http://schemas.microsoft.com/office/drawing/2014/main" id="{19107F89-7412-4F82-9B2B-E21414E2AB2E}"/>
              </a:ext>
            </a:extLst>
          </p:cNvPr>
          <p:cNvSpPr/>
          <p:nvPr/>
        </p:nvSpPr>
        <p:spPr>
          <a:xfrm>
            <a:off x="9586546" y="16505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Multiplication Sign 295">
            <a:extLst>
              <a:ext uri="{FF2B5EF4-FFF2-40B4-BE49-F238E27FC236}">
                <a16:creationId xmlns:a16="http://schemas.microsoft.com/office/drawing/2014/main" id="{28BCAA2C-45EA-4B7F-BB82-BD418037C8EE}"/>
              </a:ext>
            </a:extLst>
          </p:cNvPr>
          <p:cNvSpPr/>
          <p:nvPr/>
        </p:nvSpPr>
        <p:spPr>
          <a:xfrm>
            <a:off x="9762389" y="238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7" name="Multiplication Sign 296">
            <a:extLst>
              <a:ext uri="{FF2B5EF4-FFF2-40B4-BE49-F238E27FC236}">
                <a16:creationId xmlns:a16="http://schemas.microsoft.com/office/drawing/2014/main" id="{44A1D27B-B86B-4882-BB42-69130E94C68E}"/>
              </a:ext>
            </a:extLst>
          </p:cNvPr>
          <p:cNvSpPr/>
          <p:nvPr/>
        </p:nvSpPr>
        <p:spPr>
          <a:xfrm>
            <a:off x="9610317"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Multiplication Sign 297">
            <a:extLst>
              <a:ext uri="{FF2B5EF4-FFF2-40B4-BE49-F238E27FC236}">
                <a16:creationId xmlns:a16="http://schemas.microsoft.com/office/drawing/2014/main" id="{981886A6-5211-450D-8DCE-3DFFDDD95776}"/>
              </a:ext>
            </a:extLst>
          </p:cNvPr>
          <p:cNvSpPr/>
          <p:nvPr/>
        </p:nvSpPr>
        <p:spPr>
          <a:xfrm>
            <a:off x="9297377" y="24164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Multiplication Sign 298">
            <a:extLst>
              <a:ext uri="{FF2B5EF4-FFF2-40B4-BE49-F238E27FC236}">
                <a16:creationId xmlns:a16="http://schemas.microsoft.com/office/drawing/2014/main" id="{EAD83BFE-42C2-4EB7-9D05-C0B295C27688}"/>
              </a:ext>
            </a:extLst>
          </p:cNvPr>
          <p:cNvSpPr/>
          <p:nvPr/>
        </p:nvSpPr>
        <p:spPr>
          <a:xfrm>
            <a:off x="10024203" y="229140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Multiplication Sign 299">
            <a:extLst>
              <a:ext uri="{FF2B5EF4-FFF2-40B4-BE49-F238E27FC236}">
                <a16:creationId xmlns:a16="http://schemas.microsoft.com/office/drawing/2014/main" id="{21E7B846-4140-43EE-95B1-C2ADE2F8753A}"/>
              </a:ext>
            </a:extLst>
          </p:cNvPr>
          <p:cNvSpPr/>
          <p:nvPr/>
        </p:nvSpPr>
        <p:spPr>
          <a:xfrm>
            <a:off x="9438052" y="224450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Multiplication Sign 300">
            <a:extLst>
              <a:ext uri="{FF2B5EF4-FFF2-40B4-BE49-F238E27FC236}">
                <a16:creationId xmlns:a16="http://schemas.microsoft.com/office/drawing/2014/main" id="{74750D1E-D857-4D70-BB07-F397FFF10E11}"/>
              </a:ext>
            </a:extLst>
          </p:cNvPr>
          <p:cNvSpPr/>
          <p:nvPr/>
        </p:nvSpPr>
        <p:spPr>
          <a:xfrm>
            <a:off x="10001235" y="2025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2" name="Multiplication Sign 301">
            <a:extLst>
              <a:ext uri="{FF2B5EF4-FFF2-40B4-BE49-F238E27FC236}">
                <a16:creationId xmlns:a16="http://schemas.microsoft.com/office/drawing/2014/main" id="{9857F66B-36BF-4C2D-A847-C22F6A5F984D}"/>
              </a:ext>
            </a:extLst>
          </p:cNvPr>
          <p:cNvSpPr/>
          <p:nvPr/>
        </p:nvSpPr>
        <p:spPr>
          <a:xfrm>
            <a:off x="10132203" y="213372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Multiplication Sign 302">
            <a:extLst>
              <a:ext uri="{FF2B5EF4-FFF2-40B4-BE49-F238E27FC236}">
                <a16:creationId xmlns:a16="http://schemas.microsoft.com/office/drawing/2014/main" id="{1B347A13-7920-46C7-AF08-5C75AFC667C9}"/>
              </a:ext>
            </a:extLst>
          </p:cNvPr>
          <p:cNvSpPr/>
          <p:nvPr/>
        </p:nvSpPr>
        <p:spPr>
          <a:xfrm>
            <a:off x="9844451" y="21272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Multiplication Sign 303">
            <a:extLst>
              <a:ext uri="{FF2B5EF4-FFF2-40B4-BE49-F238E27FC236}">
                <a16:creationId xmlns:a16="http://schemas.microsoft.com/office/drawing/2014/main" id="{69503BA2-114E-487F-B967-04ED1398F864}"/>
              </a:ext>
            </a:extLst>
          </p:cNvPr>
          <p:cNvSpPr/>
          <p:nvPr/>
        </p:nvSpPr>
        <p:spPr>
          <a:xfrm>
            <a:off x="10207864" y="17013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Multiplication Sign 304">
            <a:extLst>
              <a:ext uri="{FF2B5EF4-FFF2-40B4-BE49-F238E27FC236}">
                <a16:creationId xmlns:a16="http://schemas.microsoft.com/office/drawing/2014/main" id="{339A64E0-4AB2-45A3-A498-B25A0AB0ADE1}"/>
              </a:ext>
            </a:extLst>
          </p:cNvPr>
          <p:cNvSpPr/>
          <p:nvPr/>
        </p:nvSpPr>
        <p:spPr>
          <a:xfrm>
            <a:off x="10055792"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Multiplication Sign 305">
            <a:extLst>
              <a:ext uri="{FF2B5EF4-FFF2-40B4-BE49-F238E27FC236}">
                <a16:creationId xmlns:a16="http://schemas.microsoft.com/office/drawing/2014/main" id="{CE4B2E2F-9B36-4883-A4F6-037B1409E9E1}"/>
              </a:ext>
            </a:extLst>
          </p:cNvPr>
          <p:cNvSpPr/>
          <p:nvPr/>
        </p:nvSpPr>
        <p:spPr>
          <a:xfrm>
            <a:off x="9742852" y="17365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Multiplication Sign 306">
            <a:extLst>
              <a:ext uri="{FF2B5EF4-FFF2-40B4-BE49-F238E27FC236}">
                <a16:creationId xmlns:a16="http://schemas.microsoft.com/office/drawing/2014/main" id="{89D83B12-B1B3-4210-B0FC-5424D838ED4D}"/>
              </a:ext>
            </a:extLst>
          </p:cNvPr>
          <p:cNvSpPr/>
          <p:nvPr/>
        </p:nvSpPr>
        <p:spPr>
          <a:xfrm>
            <a:off x="10469678" y="16114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Multiplication Sign 307">
            <a:extLst>
              <a:ext uri="{FF2B5EF4-FFF2-40B4-BE49-F238E27FC236}">
                <a16:creationId xmlns:a16="http://schemas.microsoft.com/office/drawing/2014/main" id="{02E88D04-BFF3-43CF-810D-0FBE41D4D192}"/>
              </a:ext>
            </a:extLst>
          </p:cNvPr>
          <p:cNvSpPr/>
          <p:nvPr/>
        </p:nvSpPr>
        <p:spPr>
          <a:xfrm>
            <a:off x="9883527" y="1564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9" name="Multiplication Sign 308">
            <a:extLst>
              <a:ext uri="{FF2B5EF4-FFF2-40B4-BE49-F238E27FC236}">
                <a16:creationId xmlns:a16="http://schemas.microsoft.com/office/drawing/2014/main" id="{C3E535CF-A8D1-4BCD-9812-661F6783D05F}"/>
              </a:ext>
            </a:extLst>
          </p:cNvPr>
          <p:cNvSpPr/>
          <p:nvPr/>
        </p:nvSpPr>
        <p:spPr>
          <a:xfrm>
            <a:off x="10446710" y="1345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0" name="Multiplication Sign 309">
            <a:extLst>
              <a:ext uri="{FF2B5EF4-FFF2-40B4-BE49-F238E27FC236}">
                <a16:creationId xmlns:a16="http://schemas.microsoft.com/office/drawing/2014/main" id="{B92F7A08-610E-477B-BA18-03B3164B280D}"/>
              </a:ext>
            </a:extLst>
          </p:cNvPr>
          <p:cNvSpPr/>
          <p:nvPr/>
        </p:nvSpPr>
        <p:spPr>
          <a:xfrm>
            <a:off x="10577678" y="145378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1" name="Multiplication Sign 310">
            <a:extLst>
              <a:ext uri="{FF2B5EF4-FFF2-40B4-BE49-F238E27FC236}">
                <a16:creationId xmlns:a16="http://schemas.microsoft.com/office/drawing/2014/main" id="{37141C66-5041-4699-B87C-664442AE69E7}"/>
              </a:ext>
            </a:extLst>
          </p:cNvPr>
          <p:cNvSpPr/>
          <p:nvPr/>
        </p:nvSpPr>
        <p:spPr>
          <a:xfrm>
            <a:off x="10289926" y="14473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2" name="Multiplication Sign 311">
            <a:extLst>
              <a:ext uri="{FF2B5EF4-FFF2-40B4-BE49-F238E27FC236}">
                <a16:creationId xmlns:a16="http://schemas.microsoft.com/office/drawing/2014/main" id="{78330C72-2483-4900-8E2E-579B7A49B90C}"/>
              </a:ext>
            </a:extLst>
          </p:cNvPr>
          <p:cNvSpPr/>
          <p:nvPr/>
        </p:nvSpPr>
        <p:spPr>
          <a:xfrm>
            <a:off x="10317281" y="217808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Multiplication Sign 312">
            <a:extLst>
              <a:ext uri="{FF2B5EF4-FFF2-40B4-BE49-F238E27FC236}">
                <a16:creationId xmlns:a16="http://schemas.microsoft.com/office/drawing/2014/main" id="{35B45330-1627-4A24-8A6B-44F2EADB728F}"/>
              </a:ext>
            </a:extLst>
          </p:cNvPr>
          <p:cNvSpPr/>
          <p:nvPr/>
        </p:nvSpPr>
        <p:spPr>
          <a:xfrm>
            <a:off x="10165209"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Multiplication Sign 313">
            <a:extLst>
              <a:ext uri="{FF2B5EF4-FFF2-40B4-BE49-F238E27FC236}">
                <a16:creationId xmlns:a16="http://schemas.microsoft.com/office/drawing/2014/main" id="{7B0EE5A6-357F-4B95-A733-8F1D84FCAEF9}"/>
              </a:ext>
            </a:extLst>
          </p:cNvPr>
          <p:cNvSpPr/>
          <p:nvPr/>
        </p:nvSpPr>
        <p:spPr>
          <a:xfrm>
            <a:off x="9852269" y="221325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Multiplication Sign 314">
            <a:extLst>
              <a:ext uri="{FF2B5EF4-FFF2-40B4-BE49-F238E27FC236}">
                <a16:creationId xmlns:a16="http://schemas.microsoft.com/office/drawing/2014/main" id="{D1026A77-F1FE-4989-B6AB-FC2B55E85822}"/>
              </a:ext>
            </a:extLst>
          </p:cNvPr>
          <p:cNvSpPr/>
          <p:nvPr/>
        </p:nvSpPr>
        <p:spPr>
          <a:xfrm>
            <a:off x="10579095" y="208820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6" name="Multiplication Sign 315">
            <a:extLst>
              <a:ext uri="{FF2B5EF4-FFF2-40B4-BE49-F238E27FC236}">
                <a16:creationId xmlns:a16="http://schemas.microsoft.com/office/drawing/2014/main" id="{FBADE82A-E23F-42A6-AFFE-E38BBD9B9A8F}"/>
              </a:ext>
            </a:extLst>
          </p:cNvPr>
          <p:cNvSpPr/>
          <p:nvPr/>
        </p:nvSpPr>
        <p:spPr>
          <a:xfrm>
            <a:off x="9992944" y="2041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Multiplication Sign 316">
            <a:extLst>
              <a:ext uri="{FF2B5EF4-FFF2-40B4-BE49-F238E27FC236}">
                <a16:creationId xmlns:a16="http://schemas.microsoft.com/office/drawing/2014/main" id="{3D23E63F-391F-471E-B57E-AB9B68B2E5A3}"/>
              </a:ext>
            </a:extLst>
          </p:cNvPr>
          <p:cNvSpPr/>
          <p:nvPr/>
        </p:nvSpPr>
        <p:spPr>
          <a:xfrm>
            <a:off x="10556127" y="182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Multiplication Sign 317">
            <a:extLst>
              <a:ext uri="{FF2B5EF4-FFF2-40B4-BE49-F238E27FC236}">
                <a16:creationId xmlns:a16="http://schemas.microsoft.com/office/drawing/2014/main" id="{92811F12-30D4-41BA-8C14-EEC5AEB069BB}"/>
              </a:ext>
            </a:extLst>
          </p:cNvPr>
          <p:cNvSpPr/>
          <p:nvPr/>
        </p:nvSpPr>
        <p:spPr>
          <a:xfrm>
            <a:off x="10687095" y="1930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Multiplication Sign 318">
            <a:extLst>
              <a:ext uri="{FF2B5EF4-FFF2-40B4-BE49-F238E27FC236}">
                <a16:creationId xmlns:a16="http://schemas.microsoft.com/office/drawing/2014/main" id="{BB03AE1F-8541-4AEA-AA8E-1283FA5CEE61}"/>
              </a:ext>
            </a:extLst>
          </p:cNvPr>
          <p:cNvSpPr/>
          <p:nvPr/>
        </p:nvSpPr>
        <p:spPr>
          <a:xfrm>
            <a:off x="10399343" y="19240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EA312A7-ED90-4901-9E88-21EC1543B04D}"/>
              </a:ext>
            </a:extLst>
          </p:cNvPr>
          <p:cNvSpPr/>
          <p:nvPr/>
        </p:nvSpPr>
        <p:spPr>
          <a:xfrm>
            <a:off x="10317281" y="198269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15D7618C-F61A-4E69-A304-81E6DE455D41}"/>
              </a:ext>
            </a:extLst>
          </p:cNvPr>
          <p:cNvSpPr/>
          <p:nvPr/>
        </p:nvSpPr>
        <p:spPr>
          <a:xfrm>
            <a:off x="10165209"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052BFDFA-E50D-4F17-A48F-E6D791185353}"/>
              </a:ext>
            </a:extLst>
          </p:cNvPr>
          <p:cNvSpPr/>
          <p:nvPr/>
        </p:nvSpPr>
        <p:spPr>
          <a:xfrm>
            <a:off x="9852269" y="20178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227407B1-A4B5-49A0-B11F-00A62CC1FC06}"/>
              </a:ext>
            </a:extLst>
          </p:cNvPr>
          <p:cNvSpPr/>
          <p:nvPr/>
        </p:nvSpPr>
        <p:spPr>
          <a:xfrm>
            <a:off x="10579095" y="18928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27178AE0-A563-4D7C-896E-74836C587AEB}"/>
              </a:ext>
            </a:extLst>
          </p:cNvPr>
          <p:cNvSpPr/>
          <p:nvPr/>
        </p:nvSpPr>
        <p:spPr>
          <a:xfrm>
            <a:off x="9992944" y="184592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17980A33-5C14-4DA2-A958-7960B47C48E7}"/>
              </a:ext>
            </a:extLst>
          </p:cNvPr>
          <p:cNvSpPr/>
          <p:nvPr/>
        </p:nvSpPr>
        <p:spPr>
          <a:xfrm>
            <a:off x="10556127" y="1627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1FF1BF42-818C-4462-8A10-1E0FA7C8A855}"/>
              </a:ext>
            </a:extLst>
          </p:cNvPr>
          <p:cNvSpPr/>
          <p:nvPr/>
        </p:nvSpPr>
        <p:spPr>
          <a:xfrm>
            <a:off x="10687095" y="17351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4C5562FD-E783-4598-A8F5-D92BAF4AF04A}"/>
              </a:ext>
            </a:extLst>
          </p:cNvPr>
          <p:cNvSpPr/>
          <p:nvPr/>
        </p:nvSpPr>
        <p:spPr>
          <a:xfrm>
            <a:off x="10399343" y="17286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5D6779B5-9548-4D23-B20E-2644285729D0}"/>
              </a:ext>
            </a:extLst>
          </p:cNvPr>
          <p:cNvSpPr/>
          <p:nvPr/>
        </p:nvSpPr>
        <p:spPr>
          <a:xfrm>
            <a:off x="8941774" y="24359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47C17DB9-6DA0-48A5-ABE9-60AAF5EA09C1}"/>
              </a:ext>
            </a:extLst>
          </p:cNvPr>
          <p:cNvSpPr/>
          <p:nvPr/>
        </p:nvSpPr>
        <p:spPr>
          <a:xfrm>
            <a:off x="8789702"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46096E04-B056-4B7B-81B8-6B6B2358D827}"/>
              </a:ext>
            </a:extLst>
          </p:cNvPr>
          <p:cNvSpPr/>
          <p:nvPr/>
        </p:nvSpPr>
        <p:spPr>
          <a:xfrm>
            <a:off x="8476762" y="24711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76CF6425-FAF8-4FE8-81F7-76C0F360409D}"/>
              </a:ext>
            </a:extLst>
          </p:cNvPr>
          <p:cNvSpPr/>
          <p:nvPr/>
        </p:nvSpPr>
        <p:spPr>
          <a:xfrm>
            <a:off x="9203588" y="23461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51C5065-EACA-4C57-8306-1C1F3F26467D}"/>
              </a:ext>
            </a:extLst>
          </p:cNvPr>
          <p:cNvSpPr/>
          <p:nvPr/>
        </p:nvSpPr>
        <p:spPr>
          <a:xfrm>
            <a:off x="8617437" y="22992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CB98B7F4-5721-4CDB-A361-FADD8A62434D}"/>
              </a:ext>
            </a:extLst>
          </p:cNvPr>
          <p:cNvSpPr/>
          <p:nvPr/>
        </p:nvSpPr>
        <p:spPr>
          <a:xfrm>
            <a:off x="9180620" y="2080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759C47BB-BD88-488C-ABDA-09B247C5EBB0}"/>
              </a:ext>
            </a:extLst>
          </p:cNvPr>
          <p:cNvSpPr/>
          <p:nvPr/>
        </p:nvSpPr>
        <p:spPr>
          <a:xfrm>
            <a:off x="9311588" y="21884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723E432D-D03A-4D6B-8D26-8C90DF0BBD7B}"/>
              </a:ext>
            </a:extLst>
          </p:cNvPr>
          <p:cNvSpPr/>
          <p:nvPr/>
        </p:nvSpPr>
        <p:spPr>
          <a:xfrm>
            <a:off x="9023836" y="21819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C6883F2-CA27-40B8-AA65-57AAE2F40932}"/>
              </a:ext>
            </a:extLst>
          </p:cNvPr>
          <p:cNvSpPr/>
          <p:nvPr/>
        </p:nvSpPr>
        <p:spPr>
          <a:xfrm>
            <a:off x="8769836" y="28658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Multiplication Sign 336">
            <a:extLst>
              <a:ext uri="{FF2B5EF4-FFF2-40B4-BE49-F238E27FC236}">
                <a16:creationId xmlns:a16="http://schemas.microsoft.com/office/drawing/2014/main" id="{4D36A8AD-92BC-4460-8835-CA3547ADE1EA}"/>
              </a:ext>
            </a:extLst>
          </p:cNvPr>
          <p:cNvSpPr/>
          <p:nvPr/>
        </p:nvSpPr>
        <p:spPr>
          <a:xfrm>
            <a:off x="8617764"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8" name="Multiplication Sign 337">
            <a:extLst>
              <a:ext uri="{FF2B5EF4-FFF2-40B4-BE49-F238E27FC236}">
                <a16:creationId xmlns:a16="http://schemas.microsoft.com/office/drawing/2014/main" id="{A8BA7573-532C-4769-9A6D-56503E5A4742}"/>
              </a:ext>
            </a:extLst>
          </p:cNvPr>
          <p:cNvSpPr/>
          <p:nvPr/>
        </p:nvSpPr>
        <p:spPr>
          <a:xfrm>
            <a:off x="8304824" y="290100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Multiplication Sign 338">
            <a:extLst>
              <a:ext uri="{FF2B5EF4-FFF2-40B4-BE49-F238E27FC236}">
                <a16:creationId xmlns:a16="http://schemas.microsoft.com/office/drawing/2014/main" id="{946EFFF8-A343-428F-B2CE-9B592DD30128}"/>
              </a:ext>
            </a:extLst>
          </p:cNvPr>
          <p:cNvSpPr/>
          <p:nvPr/>
        </p:nvSpPr>
        <p:spPr>
          <a:xfrm>
            <a:off x="9031650" y="27759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Multiplication Sign 339">
            <a:extLst>
              <a:ext uri="{FF2B5EF4-FFF2-40B4-BE49-F238E27FC236}">
                <a16:creationId xmlns:a16="http://schemas.microsoft.com/office/drawing/2014/main" id="{96EE76B0-4E17-49FD-BCAF-7954E12E06A4}"/>
              </a:ext>
            </a:extLst>
          </p:cNvPr>
          <p:cNvSpPr/>
          <p:nvPr/>
        </p:nvSpPr>
        <p:spPr>
          <a:xfrm>
            <a:off x="8445499" y="27290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Multiplication Sign 340">
            <a:extLst>
              <a:ext uri="{FF2B5EF4-FFF2-40B4-BE49-F238E27FC236}">
                <a16:creationId xmlns:a16="http://schemas.microsoft.com/office/drawing/2014/main" id="{8C973948-A88C-447C-86E9-A6E4B4CB0BFC}"/>
              </a:ext>
            </a:extLst>
          </p:cNvPr>
          <p:cNvSpPr/>
          <p:nvPr/>
        </p:nvSpPr>
        <p:spPr>
          <a:xfrm>
            <a:off x="9008682" y="2510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Multiplication Sign 341">
            <a:extLst>
              <a:ext uri="{FF2B5EF4-FFF2-40B4-BE49-F238E27FC236}">
                <a16:creationId xmlns:a16="http://schemas.microsoft.com/office/drawing/2014/main" id="{D6E19BE9-07A9-41AE-96A4-0145B204BC8B}"/>
              </a:ext>
            </a:extLst>
          </p:cNvPr>
          <p:cNvSpPr/>
          <p:nvPr/>
        </p:nvSpPr>
        <p:spPr>
          <a:xfrm>
            <a:off x="9139650" y="26182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Multiplication Sign 342">
            <a:extLst>
              <a:ext uri="{FF2B5EF4-FFF2-40B4-BE49-F238E27FC236}">
                <a16:creationId xmlns:a16="http://schemas.microsoft.com/office/drawing/2014/main" id="{2B996A90-8F1F-4E20-B60D-6CD47ED9202D}"/>
              </a:ext>
            </a:extLst>
          </p:cNvPr>
          <p:cNvSpPr/>
          <p:nvPr/>
        </p:nvSpPr>
        <p:spPr>
          <a:xfrm>
            <a:off x="8851898" y="261183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TextBox 343">
            <a:extLst>
              <a:ext uri="{FF2B5EF4-FFF2-40B4-BE49-F238E27FC236}">
                <a16:creationId xmlns:a16="http://schemas.microsoft.com/office/drawing/2014/main" id="{B565459C-F486-4FAA-B262-E44BEBFF8F03}"/>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45" name="TextBox 344">
            <a:extLst>
              <a:ext uri="{FF2B5EF4-FFF2-40B4-BE49-F238E27FC236}">
                <a16:creationId xmlns:a16="http://schemas.microsoft.com/office/drawing/2014/main" id="{F3A36264-28FE-45E4-B750-C5F04C6E46E4}"/>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46" name="TextBox 345">
            <a:extLst>
              <a:ext uri="{FF2B5EF4-FFF2-40B4-BE49-F238E27FC236}">
                <a16:creationId xmlns:a16="http://schemas.microsoft.com/office/drawing/2014/main" id="{4937CF13-FAEF-46EE-805C-5B01342A6C5D}"/>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47" name="TextBox 346">
            <a:extLst>
              <a:ext uri="{FF2B5EF4-FFF2-40B4-BE49-F238E27FC236}">
                <a16:creationId xmlns:a16="http://schemas.microsoft.com/office/drawing/2014/main" id="{3F2BE1BB-A1BC-4646-AA27-6F04A34A7143}"/>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48" name="Multiplication Sign 347">
            <a:extLst>
              <a:ext uri="{FF2B5EF4-FFF2-40B4-BE49-F238E27FC236}">
                <a16:creationId xmlns:a16="http://schemas.microsoft.com/office/drawing/2014/main" id="{BA465D40-356B-4509-9E0F-986CC95801AB}"/>
              </a:ext>
            </a:extLst>
          </p:cNvPr>
          <p:cNvSpPr/>
          <p:nvPr/>
        </p:nvSpPr>
        <p:spPr>
          <a:xfrm>
            <a:off x="8619717" y="33021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Multiplication Sign 348">
            <a:extLst>
              <a:ext uri="{FF2B5EF4-FFF2-40B4-BE49-F238E27FC236}">
                <a16:creationId xmlns:a16="http://schemas.microsoft.com/office/drawing/2014/main" id="{80427DC5-5E4E-4890-B52E-E141780E3E0E}"/>
              </a:ext>
            </a:extLst>
          </p:cNvPr>
          <p:cNvSpPr/>
          <p:nvPr/>
        </p:nvSpPr>
        <p:spPr>
          <a:xfrm>
            <a:off x="8580645" y="31614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Multiplication Sign 349">
            <a:extLst>
              <a:ext uri="{FF2B5EF4-FFF2-40B4-BE49-F238E27FC236}">
                <a16:creationId xmlns:a16="http://schemas.microsoft.com/office/drawing/2014/main" id="{B5B7614B-8794-4C54-ADEC-524064DA04A4}"/>
              </a:ext>
            </a:extLst>
          </p:cNvPr>
          <p:cNvSpPr/>
          <p:nvPr/>
        </p:nvSpPr>
        <p:spPr>
          <a:xfrm>
            <a:off x="8730550" y="37958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Multiplication Sign 350">
            <a:extLst>
              <a:ext uri="{FF2B5EF4-FFF2-40B4-BE49-F238E27FC236}">
                <a16:creationId xmlns:a16="http://schemas.microsoft.com/office/drawing/2014/main" id="{2ABAF406-9E3F-437C-97E8-5955CC0E2673}"/>
              </a:ext>
            </a:extLst>
          </p:cNvPr>
          <p:cNvSpPr/>
          <p:nvPr/>
        </p:nvSpPr>
        <p:spPr>
          <a:xfrm>
            <a:off x="8707582" y="3530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2" name="Multiplication Sign 351">
            <a:extLst>
              <a:ext uri="{FF2B5EF4-FFF2-40B4-BE49-F238E27FC236}">
                <a16:creationId xmlns:a16="http://schemas.microsoft.com/office/drawing/2014/main" id="{2EAC413B-EEA8-48CD-B84F-91308953626E}"/>
              </a:ext>
            </a:extLst>
          </p:cNvPr>
          <p:cNvSpPr/>
          <p:nvPr/>
        </p:nvSpPr>
        <p:spPr>
          <a:xfrm>
            <a:off x="8838550" y="363815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Multiplication Sign 352">
            <a:extLst>
              <a:ext uri="{FF2B5EF4-FFF2-40B4-BE49-F238E27FC236}">
                <a16:creationId xmlns:a16="http://schemas.microsoft.com/office/drawing/2014/main" id="{89A8CB2F-FA0D-41EB-A7F3-6E68EFC957FB}"/>
              </a:ext>
            </a:extLst>
          </p:cNvPr>
          <p:cNvSpPr/>
          <p:nvPr/>
        </p:nvSpPr>
        <p:spPr>
          <a:xfrm>
            <a:off x="8550798" y="36317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Multiplication Sign 353">
            <a:extLst>
              <a:ext uri="{FF2B5EF4-FFF2-40B4-BE49-F238E27FC236}">
                <a16:creationId xmlns:a16="http://schemas.microsoft.com/office/drawing/2014/main" id="{776F3BAC-B35C-452F-940A-216DA515F8CC}"/>
              </a:ext>
            </a:extLst>
          </p:cNvPr>
          <p:cNvSpPr/>
          <p:nvPr/>
        </p:nvSpPr>
        <p:spPr>
          <a:xfrm>
            <a:off x="8914211" y="32057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Multiplication Sign 354">
            <a:extLst>
              <a:ext uri="{FF2B5EF4-FFF2-40B4-BE49-F238E27FC236}">
                <a16:creationId xmlns:a16="http://schemas.microsoft.com/office/drawing/2014/main" id="{5461EB05-BA1C-4C7A-A6B4-8003CB549552}"/>
              </a:ext>
            </a:extLst>
          </p:cNvPr>
          <p:cNvSpPr/>
          <p:nvPr/>
        </p:nvSpPr>
        <p:spPr>
          <a:xfrm>
            <a:off x="8762139"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4" name="Multiplication Sign 363">
            <a:extLst>
              <a:ext uri="{FF2B5EF4-FFF2-40B4-BE49-F238E27FC236}">
                <a16:creationId xmlns:a16="http://schemas.microsoft.com/office/drawing/2014/main" id="{854F21FE-1A25-4EC2-A33C-5DF511834018}"/>
              </a:ext>
            </a:extLst>
          </p:cNvPr>
          <p:cNvSpPr/>
          <p:nvPr/>
        </p:nvSpPr>
        <p:spPr>
          <a:xfrm>
            <a:off x="9176025" y="31159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5" name="Multiplication Sign 364">
            <a:extLst>
              <a:ext uri="{FF2B5EF4-FFF2-40B4-BE49-F238E27FC236}">
                <a16:creationId xmlns:a16="http://schemas.microsoft.com/office/drawing/2014/main" id="{CAD5BBCE-BB42-44A3-80D3-8F8B7679BACC}"/>
              </a:ext>
            </a:extLst>
          </p:cNvPr>
          <p:cNvSpPr/>
          <p:nvPr/>
        </p:nvSpPr>
        <p:spPr>
          <a:xfrm>
            <a:off x="8589874" y="30690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Multiplication Sign 366">
            <a:extLst>
              <a:ext uri="{FF2B5EF4-FFF2-40B4-BE49-F238E27FC236}">
                <a16:creationId xmlns:a16="http://schemas.microsoft.com/office/drawing/2014/main" id="{97127D68-D372-4703-8A71-1293960F266E}"/>
              </a:ext>
            </a:extLst>
          </p:cNvPr>
          <p:cNvSpPr/>
          <p:nvPr/>
        </p:nvSpPr>
        <p:spPr>
          <a:xfrm>
            <a:off x="9153057" y="2850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Multiplication Sign 367">
            <a:extLst>
              <a:ext uri="{FF2B5EF4-FFF2-40B4-BE49-F238E27FC236}">
                <a16:creationId xmlns:a16="http://schemas.microsoft.com/office/drawing/2014/main" id="{C87F8620-1AB6-4804-AA08-781880D851DF}"/>
              </a:ext>
            </a:extLst>
          </p:cNvPr>
          <p:cNvSpPr/>
          <p:nvPr/>
        </p:nvSpPr>
        <p:spPr>
          <a:xfrm>
            <a:off x="9284025" y="295822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9" name="Multiplication Sign 368">
            <a:extLst>
              <a:ext uri="{FF2B5EF4-FFF2-40B4-BE49-F238E27FC236}">
                <a16:creationId xmlns:a16="http://schemas.microsoft.com/office/drawing/2014/main" id="{9E451CD1-0D0E-4DFF-A674-9C1E5B210433}"/>
              </a:ext>
            </a:extLst>
          </p:cNvPr>
          <p:cNvSpPr/>
          <p:nvPr/>
        </p:nvSpPr>
        <p:spPr>
          <a:xfrm>
            <a:off x="8996273" y="29517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Multiplication Sign 369">
            <a:extLst>
              <a:ext uri="{FF2B5EF4-FFF2-40B4-BE49-F238E27FC236}">
                <a16:creationId xmlns:a16="http://schemas.microsoft.com/office/drawing/2014/main" id="{BA1E4BE0-5F1B-484E-9413-0083C4530BFC}"/>
              </a:ext>
            </a:extLst>
          </p:cNvPr>
          <p:cNvSpPr/>
          <p:nvPr/>
        </p:nvSpPr>
        <p:spPr>
          <a:xfrm>
            <a:off x="9023628" y="36825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Multiplication Sign 370">
            <a:extLst>
              <a:ext uri="{FF2B5EF4-FFF2-40B4-BE49-F238E27FC236}">
                <a16:creationId xmlns:a16="http://schemas.microsoft.com/office/drawing/2014/main" id="{2629F763-2BAB-4979-93E8-1DF777247662}"/>
              </a:ext>
            </a:extLst>
          </p:cNvPr>
          <p:cNvSpPr/>
          <p:nvPr/>
        </p:nvSpPr>
        <p:spPr>
          <a:xfrm>
            <a:off x="8871556"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Multiplication Sign 371">
            <a:extLst>
              <a:ext uri="{FF2B5EF4-FFF2-40B4-BE49-F238E27FC236}">
                <a16:creationId xmlns:a16="http://schemas.microsoft.com/office/drawing/2014/main" id="{92D411DA-2488-4039-9FFD-800D3650136B}"/>
              </a:ext>
            </a:extLst>
          </p:cNvPr>
          <p:cNvSpPr/>
          <p:nvPr/>
        </p:nvSpPr>
        <p:spPr>
          <a:xfrm>
            <a:off x="8558616" y="371768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Multiplication Sign 372">
            <a:extLst>
              <a:ext uri="{FF2B5EF4-FFF2-40B4-BE49-F238E27FC236}">
                <a16:creationId xmlns:a16="http://schemas.microsoft.com/office/drawing/2014/main" id="{C582230A-0682-407F-9C7D-A21CE1EFBEF4}"/>
              </a:ext>
            </a:extLst>
          </p:cNvPr>
          <p:cNvSpPr/>
          <p:nvPr/>
        </p:nvSpPr>
        <p:spPr>
          <a:xfrm>
            <a:off x="9285442" y="35926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4" name="Multiplication Sign 373">
            <a:extLst>
              <a:ext uri="{FF2B5EF4-FFF2-40B4-BE49-F238E27FC236}">
                <a16:creationId xmlns:a16="http://schemas.microsoft.com/office/drawing/2014/main" id="{BC80FC64-8F0A-47D6-92E2-DA473AF288C5}"/>
              </a:ext>
            </a:extLst>
          </p:cNvPr>
          <p:cNvSpPr/>
          <p:nvPr/>
        </p:nvSpPr>
        <p:spPr>
          <a:xfrm>
            <a:off x="8699291" y="354574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Multiplication Sign 374">
            <a:extLst>
              <a:ext uri="{FF2B5EF4-FFF2-40B4-BE49-F238E27FC236}">
                <a16:creationId xmlns:a16="http://schemas.microsoft.com/office/drawing/2014/main" id="{D86F3C8C-7CA8-49DA-9C8E-B3420D1D9DF1}"/>
              </a:ext>
            </a:extLst>
          </p:cNvPr>
          <p:cNvSpPr/>
          <p:nvPr/>
        </p:nvSpPr>
        <p:spPr>
          <a:xfrm>
            <a:off x="9262474" y="332696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Multiplication Sign 375">
            <a:extLst>
              <a:ext uri="{FF2B5EF4-FFF2-40B4-BE49-F238E27FC236}">
                <a16:creationId xmlns:a16="http://schemas.microsoft.com/office/drawing/2014/main" id="{C0792C73-2AE3-4CE7-93E1-9D04DCB7D47B}"/>
              </a:ext>
            </a:extLst>
          </p:cNvPr>
          <p:cNvSpPr/>
          <p:nvPr/>
        </p:nvSpPr>
        <p:spPr>
          <a:xfrm>
            <a:off x="9105690" y="34285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Multiplication Sign 376">
            <a:extLst>
              <a:ext uri="{FF2B5EF4-FFF2-40B4-BE49-F238E27FC236}">
                <a16:creationId xmlns:a16="http://schemas.microsoft.com/office/drawing/2014/main" id="{3E16C2D5-2B22-47B8-8C9F-711BE17A4AE2}"/>
              </a:ext>
            </a:extLst>
          </p:cNvPr>
          <p:cNvSpPr/>
          <p:nvPr/>
        </p:nvSpPr>
        <p:spPr>
          <a:xfrm>
            <a:off x="9023628" y="348713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Multiplication Sign 377">
            <a:extLst>
              <a:ext uri="{FF2B5EF4-FFF2-40B4-BE49-F238E27FC236}">
                <a16:creationId xmlns:a16="http://schemas.microsoft.com/office/drawing/2014/main" id="{1375DC05-9A2C-4604-A395-27F7A45AA574}"/>
              </a:ext>
            </a:extLst>
          </p:cNvPr>
          <p:cNvSpPr/>
          <p:nvPr/>
        </p:nvSpPr>
        <p:spPr>
          <a:xfrm>
            <a:off x="8871556"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Multiplication Sign 378">
            <a:extLst>
              <a:ext uri="{FF2B5EF4-FFF2-40B4-BE49-F238E27FC236}">
                <a16:creationId xmlns:a16="http://schemas.microsoft.com/office/drawing/2014/main" id="{B9C7E792-8159-4C7C-A158-7C825209485F}"/>
              </a:ext>
            </a:extLst>
          </p:cNvPr>
          <p:cNvSpPr/>
          <p:nvPr/>
        </p:nvSpPr>
        <p:spPr>
          <a:xfrm>
            <a:off x="8558616" y="35223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Multiplication Sign 379">
            <a:extLst>
              <a:ext uri="{FF2B5EF4-FFF2-40B4-BE49-F238E27FC236}">
                <a16:creationId xmlns:a16="http://schemas.microsoft.com/office/drawing/2014/main" id="{3981AF38-459E-44AB-93FD-DEF299A70946}"/>
              </a:ext>
            </a:extLst>
          </p:cNvPr>
          <p:cNvSpPr/>
          <p:nvPr/>
        </p:nvSpPr>
        <p:spPr>
          <a:xfrm>
            <a:off x="9285442" y="33972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1" name="Multiplication Sign 380">
            <a:extLst>
              <a:ext uri="{FF2B5EF4-FFF2-40B4-BE49-F238E27FC236}">
                <a16:creationId xmlns:a16="http://schemas.microsoft.com/office/drawing/2014/main" id="{C6842C71-4742-4A8B-904C-C99A208A6783}"/>
              </a:ext>
            </a:extLst>
          </p:cNvPr>
          <p:cNvSpPr/>
          <p:nvPr/>
        </p:nvSpPr>
        <p:spPr>
          <a:xfrm>
            <a:off x="8699291" y="335036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2" name="Multiplication Sign 381">
            <a:extLst>
              <a:ext uri="{FF2B5EF4-FFF2-40B4-BE49-F238E27FC236}">
                <a16:creationId xmlns:a16="http://schemas.microsoft.com/office/drawing/2014/main" id="{5AF5EA9F-1B8F-401C-B0B2-C4DB52B082B2}"/>
              </a:ext>
            </a:extLst>
          </p:cNvPr>
          <p:cNvSpPr/>
          <p:nvPr/>
        </p:nvSpPr>
        <p:spPr>
          <a:xfrm>
            <a:off x="9262474" y="31315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3" name="Multiplication Sign 382">
            <a:extLst>
              <a:ext uri="{FF2B5EF4-FFF2-40B4-BE49-F238E27FC236}">
                <a16:creationId xmlns:a16="http://schemas.microsoft.com/office/drawing/2014/main" id="{5375EA30-20E7-4B8A-AAA2-85AC30E7572F}"/>
              </a:ext>
            </a:extLst>
          </p:cNvPr>
          <p:cNvSpPr/>
          <p:nvPr/>
        </p:nvSpPr>
        <p:spPr>
          <a:xfrm>
            <a:off x="9105690" y="32331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4" name="Multiplication Sign 383">
            <a:extLst>
              <a:ext uri="{FF2B5EF4-FFF2-40B4-BE49-F238E27FC236}">
                <a16:creationId xmlns:a16="http://schemas.microsoft.com/office/drawing/2014/main" id="{43A7D3E5-79E2-4C93-96AA-6588CA9DDBC3}"/>
              </a:ext>
            </a:extLst>
          </p:cNvPr>
          <p:cNvSpPr/>
          <p:nvPr/>
        </p:nvSpPr>
        <p:spPr>
          <a:xfrm>
            <a:off x="10406854" y="325515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Multiplication Sign 384">
            <a:extLst>
              <a:ext uri="{FF2B5EF4-FFF2-40B4-BE49-F238E27FC236}">
                <a16:creationId xmlns:a16="http://schemas.microsoft.com/office/drawing/2014/main" id="{A23275CF-6EA1-40F0-9374-34D9D360A1EE}"/>
              </a:ext>
            </a:extLst>
          </p:cNvPr>
          <p:cNvSpPr/>
          <p:nvPr/>
        </p:nvSpPr>
        <p:spPr>
          <a:xfrm>
            <a:off x="10367782" y="31144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Multiplication Sign 385">
            <a:extLst>
              <a:ext uri="{FF2B5EF4-FFF2-40B4-BE49-F238E27FC236}">
                <a16:creationId xmlns:a16="http://schemas.microsoft.com/office/drawing/2014/main" id="{9E645693-FB69-4132-977D-3AF8C6463FE6}"/>
              </a:ext>
            </a:extLst>
          </p:cNvPr>
          <p:cNvSpPr/>
          <p:nvPr/>
        </p:nvSpPr>
        <p:spPr>
          <a:xfrm>
            <a:off x="10517687" y="37488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Multiplication Sign 386">
            <a:extLst>
              <a:ext uri="{FF2B5EF4-FFF2-40B4-BE49-F238E27FC236}">
                <a16:creationId xmlns:a16="http://schemas.microsoft.com/office/drawing/2014/main" id="{430A714F-34B7-4827-8ECE-60E6C71B33A9}"/>
              </a:ext>
            </a:extLst>
          </p:cNvPr>
          <p:cNvSpPr/>
          <p:nvPr/>
        </p:nvSpPr>
        <p:spPr>
          <a:xfrm>
            <a:off x="10494719" y="3483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8" name="Multiplication Sign 387">
            <a:extLst>
              <a:ext uri="{FF2B5EF4-FFF2-40B4-BE49-F238E27FC236}">
                <a16:creationId xmlns:a16="http://schemas.microsoft.com/office/drawing/2014/main" id="{EC9DB798-CA10-4B89-A612-274B31A62FCA}"/>
              </a:ext>
            </a:extLst>
          </p:cNvPr>
          <p:cNvSpPr/>
          <p:nvPr/>
        </p:nvSpPr>
        <p:spPr>
          <a:xfrm>
            <a:off x="10625687" y="35912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Multiplication Sign 388">
            <a:extLst>
              <a:ext uri="{FF2B5EF4-FFF2-40B4-BE49-F238E27FC236}">
                <a16:creationId xmlns:a16="http://schemas.microsoft.com/office/drawing/2014/main" id="{7D9A3D6A-5CF4-4016-ABF1-46C2C74D8464}"/>
              </a:ext>
            </a:extLst>
          </p:cNvPr>
          <p:cNvSpPr/>
          <p:nvPr/>
        </p:nvSpPr>
        <p:spPr>
          <a:xfrm>
            <a:off x="10337935" y="35847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Multiplication Sign 389">
            <a:extLst>
              <a:ext uri="{FF2B5EF4-FFF2-40B4-BE49-F238E27FC236}">
                <a16:creationId xmlns:a16="http://schemas.microsoft.com/office/drawing/2014/main" id="{67E0F931-0BE2-4ECD-BBCD-1BC6511B0192}"/>
              </a:ext>
            </a:extLst>
          </p:cNvPr>
          <p:cNvSpPr/>
          <p:nvPr/>
        </p:nvSpPr>
        <p:spPr>
          <a:xfrm>
            <a:off x="10701348" y="315883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Multiplication Sign 390">
            <a:extLst>
              <a:ext uri="{FF2B5EF4-FFF2-40B4-BE49-F238E27FC236}">
                <a16:creationId xmlns:a16="http://schemas.microsoft.com/office/drawing/2014/main" id="{4E666055-FBCD-44D8-BE0C-AD3231EFD31C}"/>
              </a:ext>
            </a:extLst>
          </p:cNvPr>
          <p:cNvSpPr/>
          <p:nvPr/>
        </p:nvSpPr>
        <p:spPr>
          <a:xfrm>
            <a:off x="10549276"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Multiplication Sign 391">
            <a:extLst>
              <a:ext uri="{FF2B5EF4-FFF2-40B4-BE49-F238E27FC236}">
                <a16:creationId xmlns:a16="http://schemas.microsoft.com/office/drawing/2014/main" id="{0EF4EC9D-E20B-4948-A377-C8F681EBE8EC}"/>
              </a:ext>
            </a:extLst>
          </p:cNvPr>
          <p:cNvSpPr/>
          <p:nvPr/>
        </p:nvSpPr>
        <p:spPr>
          <a:xfrm>
            <a:off x="10963162" y="30689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3" name="Multiplication Sign 392">
            <a:extLst>
              <a:ext uri="{FF2B5EF4-FFF2-40B4-BE49-F238E27FC236}">
                <a16:creationId xmlns:a16="http://schemas.microsoft.com/office/drawing/2014/main" id="{13812AEA-AABA-4615-B370-7F2AF2BB4F7E}"/>
              </a:ext>
            </a:extLst>
          </p:cNvPr>
          <p:cNvSpPr/>
          <p:nvPr/>
        </p:nvSpPr>
        <p:spPr>
          <a:xfrm>
            <a:off x="10377011" y="3022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Multiplication Sign 393">
            <a:extLst>
              <a:ext uri="{FF2B5EF4-FFF2-40B4-BE49-F238E27FC236}">
                <a16:creationId xmlns:a16="http://schemas.microsoft.com/office/drawing/2014/main" id="{D83FF81D-1445-40DB-B0C0-AD60BE8C2359}"/>
              </a:ext>
            </a:extLst>
          </p:cNvPr>
          <p:cNvSpPr/>
          <p:nvPr/>
        </p:nvSpPr>
        <p:spPr>
          <a:xfrm>
            <a:off x="10940194" y="2803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Multiplication Sign 394">
            <a:extLst>
              <a:ext uri="{FF2B5EF4-FFF2-40B4-BE49-F238E27FC236}">
                <a16:creationId xmlns:a16="http://schemas.microsoft.com/office/drawing/2014/main" id="{9A3B3926-212D-481A-B097-764B374A573F}"/>
              </a:ext>
            </a:extLst>
          </p:cNvPr>
          <p:cNvSpPr/>
          <p:nvPr/>
        </p:nvSpPr>
        <p:spPr>
          <a:xfrm>
            <a:off x="11071162" y="29112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Multiplication Sign 395">
            <a:extLst>
              <a:ext uri="{FF2B5EF4-FFF2-40B4-BE49-F238E27FC236}">
                <a16:creationId xmlns:a16="http://schemas.microsoft.com/office/drawing/2014/main" id="{E88DE08E-0951-403F-9383-A345E5BA319F}"/>
              </a:ext>
            </a:extLst>
          </p:cNvPr>
          <p:cNvSpPr/>
          <p:nvPr/>
        </p:nvSpPr>
        <p:spPr>
          <a:xfrm>
            <a:off x="10783410" y="29048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Multiplication Sign 396">
            <a:extLst>
              <a:ext uri="{FF2B5EF4-FFF2-40B4-BE49-F238E27FC236}">
                <a16:creationId xmlns:a16="http://schemas.microsoft.com/office/drawing/2014/main" id="{9C9BD281-AA15-488B-B712-CED31FB6958F}"/>
              </a:ext>
            </a:extLst>
          </p:cNvPr>
          <p:cNvSpPr/>
          <p:nvPr/>
        </p:nvSpPr>
        <p:spPr>
          <a:xfrm>
            <a:off x="10810765" y="363556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Multiplication Sign 397">
            <a:extLst>
              <a:ext uri="{FF2B5EF4-FFF2-40B4-BE49-F238E27FC236}">
                <a16:creationId xmlns:a16="http://schemas.microsoft.com/office/drawing/2014/main" id="{76908339-2620-4610-945D-8FE610CC2A9A}"/>
              </a:ext>
            </a:extLst>
          </p:cNvPr>
          <p:cNvSpPr/>
          <p:nvPr/>
        </p:nvSpPr>
        <p:spPr>
          <a:xfrm>
            <a:off x="10658693"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Multiplication Sign 398">
            <a:extLst>
              <a:ext uri="{FF2B5EF4-FFF2-40B4-BE49-F238E27FC236}">
                <a16:creationId xmlns:a16="http://schemas.microsoft.com/office/drawing/2014/main" id="{FB948FF6-1A02-4CC6-A82A-61651984F4D9}"/>
              </a:ext>
            </a:extLst>
          </p:cNvPr>
          <p:cNvSpPr/>
          <p:nvPr/>
        </p:nvSpPr>
        <p:spPr>
          <a:xfrm>
            <a:off x="10345753" y="36707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0" name="Multiplication Sign 399">
            <a:extLst>
              <a:ext uri="{FF2B5EF4-FFF2-40B4-BE49-F238E27FC236}">
                <a16:creationId xmlns:a16="http://schemas.microsoft.com/office/drawing/2014/main" id="{A12404D1-233F-41E6-B452-D7ACA521A573}"/>
              </a:ext>
            </a:extLst>
          </p:cNvPr>
          <p:cNvSpPr/>
          <p:nvPr/>
        </p:nvSpPr>
        <p:spPr>
          <a:xfrm>
            <a:off x="11072579" y="354569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1" name="Multiplication Sign 400">
            <a:extLst>
              <a:ext uri="{FF2B5EF4-FFF2-40B4-BE49-F238E27FC236}">
                <a16:creationId xmlns:a16="http://schemas.microsoft.com/office/drawing/2014/main" id="{72498D49-DEE0-4E93-86CF-89E91C4DBE14}"/>
              </a:ext>
            </a:extLst>
          </p:cNvPr>
          <p:cNvSpPr/>
          <p:nvPr/>
        </p:nvSpPr>
        <p:spPr>
          <a:xfrm>
            <a:off x="10486428" y="34988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Multiplication Sign 401">
            <a:extLst>
              <a:ext uri="{FF2B5EF4-FFF2-40B4-BE49-F238E27FC236}">
                <a16:creationId xmlns:a16="http://schemas.microsoft.com/office/drawing/2014/main" id="{D263ADA8-5509-4D1F-A4CA-67378B78F0C2}"/>
              </a:ext>
            </a:extLst>
          </p:cNvPr>
          <p:cNvSpPr/>
          <p:nvPr/>
        </p:nvSpPr>
        <p:spPr>
          <a:xfrm>
            <a:off x="11049611" y="328001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Multiplication Sign 402">
            <a:extLst>
              <a:ext uri="{FF2B5EF4-FFF2-40B4-BE49-F238E27FC236}">
                <a16:creationId xmlns:a16="http://schemas.microsoft.com/office/drawing/2014/main" id="{12E18049-5294-4467-889E-510C10F5B397}"/>
              </a:ext>
            </a:extLst>
          </p:cNvPr>
          <p:cNvSpPr/>
          <p:nvPr/>
        </p:nvSpPr>
        <p:spPr>
          <a:xfrm>
            <a:off x="10892827" y="338157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Multiplication Sign 403">
            <a:extLst>
              <a:ext uri="{FF2B5EF4-FFF2-40B4-BE49-F238E27FC236}">
                <a16:creationId xmlns:a16="http://schemas.microsoft.com/office/drawing/2014/main" id="{7F1EA812-9473-428C-9C68-50E8F618541D}"/>
              </a:ext>
            </a:extLst>
          </p:cNvPr>
          <p:cNvSpPr/>
          <p:nvPr/>
        </p:nvSpPr>
        <p:spPr>
          <a:xfrm>
            <a:off x="10810765" y="344018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5" name="Multiplication Sign 404">
            <a:extLst>
              <a:ext uri="{FF2B5EF4-FFF2-40B4-BE49-F238E27FC236}">
                <a16:creationId xmlns:a16="http://schemas.microsoft.com/office/drawing/2014/main" id="{85642DB8-27CB-4726-8CF5-A235E37B273E}"/>
              </a:ext>
            </a:extLst>
          </p:cNvPr>
          <p:cNvSpPr/>
          <p:nvPr/>
        </p:nvSpPr>
        <p:spPr>
          <a:xfrm>
            <a:off x="10658693"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Multiplication Sign 405">
            <a:extLst>
              <a:ext uri="{FF2B5EF4-FFF2-40B4-BE49-F238E27FC236}">
                <a16:creationId xmlns:a16="http://schemas.microsoft.com/office/drawing/2014/main" id="{238BADB9-52A1-4919-8A77-C64AA0D9082B}"/>
              </a:ext>
            </a:extLst>
          </p:cNvPr>
          <p:cNvSpPr/>
          <p:nvPr/>
        </p:nvSpPr>
        <p:spPr>
          <a:xfrm>
            <a:off x="10345753" y="347535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Multiplication Sign 406">
            <a:extLst>
              <a:ext uri="{FF2B5EF4-FFF2-40B4-BE49-F238E27FC236}">
                <a16:creationId xmlns:a16="http://schemas.microsoft.com/office/drawing/2014/main" id="{21D10027-88CA-4BDF-B239-DF57472435F4}"/>
              </a:ext>
            </a:extLst>
          </p:cNvPr>
          <p:cNvSpPr/>
          <p:nvPr/>
        </p:nvSpPr>
        <p:spPr>
          <a:xfrm>
            <a:off x="11072579" y="33503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Multiplication Sign 407">
            <a:extLst>
              <a:ext uri="{FF2B5EF4-FFF2-40B4-BE49-F238E27FC236}">
                <a16:creationId xmlns:a16="http://schemas.microsoft.com/office/drawing/2014/main" id="{87BA24FF-0304-45EF-9B83-D4B5A08A02D6}"/>
              </a:ext>
            </a:extLst>
          </p:cNvPr>
          <p:cNvSpPr/>
          <p:nvPr/>
        </p:nvSpPr>
        <p:spPr>
          <a:xfrm>
            <a:off x="10486428" y="33034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Multiplication Sign 408">
            <a:extLst>
              <a:ext uri="{FF2B5EF4-FFF2-40B4-BE49-F238E27FC236}">
                <a16:creationId xmlns:a16="http://schemas.microsoft.com/office/drawing/2014/main" id="{A8951A56-0079-470A-8DEB-977E450C3231}"/>
              </a:ext>
            </a:extLst>
          </p:cNvPr>
          <p:cNvSpPr/>
          <p:nvPr/>
        </p:nvSpPr>
        <p:spPr>
          <a:xfrm>
            <a:off x="11049611" y="30846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0" name="Multiplication Sign 409">
            <a:extLst>
              <a:ext uri="{FF2B5EF4-FFF2-40B4-BE49-F238E27FC236}">
                <a16:creationId xmlns:a16="http://schemas.microsoft.com/office/drawing/2014/main" id="{3420C00C-504D-423B-BAC0-22D91DA669D9}"/>
              </a:ext>
            </a:extLst>
          </p:cNvPr>
          <p:cNvSpPr/>
          <p:nvPr/>
        </p:nvSpPr>
        <p:spPr>
          <a:xfrm>
            <a:off x="10892827" y="318618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Multiplication Sign 410">
            <a:extLst>
              <a:ext uri="{FF2B5EF4-FFF2-40B4-BE49-F238E27FC236}">
                <a16:creationId xmlns:a16="http://schemas.microsoft.com/office/drawing/2014/main" id="{AB57C6BD-BF7D-4ED2-ABD9-A00C450073F8}"/>
              </a:ext>
            </a:extLst>
          </p:cNvPr>
          <p:cNvSpPr/>
          <p:nvPr/>
        </p:nvSpPr>
        <p:spPr>
          <a:xfrm>
            <a:off x="6954591" y="229514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Multiplication Sign 411">
            <a:extLst>
              <a:ext uri="{FF2B5EF4-FFF2-40B4-BE49-F238E27FC236}">
                <a16:creationId xmlns:a16="http://schemas.microsoft.com/office/drawing/2014/main" id="{871952A1-C9BD-499D-BDA0-3CE7AD890FDA}"/>
              </a:ext>
            </a:extLst>
          </p:cNvPr>
          <p:cNvSpPr/>
          <p:nvPr/>
        </p:nvSpPr>
        <p:spPr>
          <a:xfrm>
            <a:off x="6915519" y="21544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Multiplication Sign 412">
            <a:extLst>
              <a:ext uri="{FF2B5EF4-FFF2-40B4-BE49-F238E27FC236}">
                <a16:creationId xmlns:a16="http://schemas.microsoft.com/office/drawing/2014/main" id="{B8E4564B-D940-4FD4-AE34-CF5841D88498}"/>
              </a:ext>
            </a:extLst>
          </p:cNvPr>
          <p:cNvSpPr/>
          <p:nvPr/>
        </p:nvSpPr>
        <p:spPr>
          <a:xfrm>
            <a:off x="7065424" y="278887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Multiplication Sign 413">
            <a:extLst>
              <a:ext uri="{FF2B5EF4-FFF2-40B4-BE49-F238E27FC236}">
                <a16:creationId xmlns:a16="http://schemas.microsoft.com/office/drawing/2014/main" id="{FBB88748-119F-4E73-8AF1-F68A155BFB46}"/>
              </a:ext>
            </a:extLst>
          </p:cNvPr>
          <p:cNvSpPr/>
          <p:nvPr/>
        </p:nvSpPr>
        <p:spPr>
          <a:xfrm>
            <a:off x="7042456" y="2523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Multiplication Sign 414">
            <a:extLst>
              <a:ext uri="{FF2B5EF4-FFF2-40B4-BE49-F238E27FC236}">
                <a16:creationId xmlns:a16="http://schemas.microsoft.com/office/drawing/2014/main" id="{47FADFF3-2D11-4CD7-9C3D-AF211FBAB011}"/>
              </a:ext>
            </a:extLst>
          </p:cNvPr>
          <p:cNvSpPr/>
          <p:nvPr/>
        </p:nvSpPr>
        <p:spPr>
          <a:xfrm>
            <a:off x="7173424" y="263119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Multiplication Sign 415">
            <a:extLst>
              <a:ext uri="{FF2B5EF4-FFF2-40B4-BE49-F238E27FC236}">
                <a16:creationId xmlns:a16="http://schemas.microsoft.com/office/drawing/2014/main" id="{FA47F533-EA53-4CA0-88D3-F6203B0D0C89}"/>
              </a:ext>
            </a:extLst>
          </p:cNvPr>
          <p:cNvSpPr/>
          <p:nvPr/>
        </p:nvSpPr>
        <p:spPr>
          <a:xfrm>
            <a:off x="6885672" y="26247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7" name="Multiplication Sign 416">
            <a:extLst>
              <a:ext uri="{FF2B5EF4-FFF2-40B4-BE49-F238E27FC236}">
                <a16:creationId xmlns:a16="http://schemas.microsoft.com/office/drawing/2014/main" id="{0D13EA49-DA57-41C4-B07C-3EFBBDA4B898}"/>
              </a:ext>
            </a:extLst>
          </p:cNvPr>
          <p:cNvSpPr/>
          <p:nvPr/>
        </p:nvSpPr>
        <p:spPr>
          <a:xfrm>
            <a:off x="7249085" y="21988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8" name="Multiplication Sign 417">
            <a:extLst>
              <a:ext uri="{FF2B5EF4-FFF2-40B4-BE49-F238E27FC236}">
                <a16:creationId xmlns:a16="http://schemas.microsoft.com/office/drawing/2014/main" id="{C47E9BFC-C9A7-4346-A5CF-21CEB2E739EB}"/>
              </a:ext>
            </a:extLst>
          </p:cNvPr>
          <p:cNvSpPr/>
          <p:nvPr/>
        </p:nvSpPr>
        <p:spPr>
          <a:xfrm>
            <a:off x="7097013"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9" name="Multiplication Sign 418">
            <a:extLst>
              <a:ext uri="{FF2B5EF4-FFF2-40B4-BE49-F238E27FC236}">
                <a16:creationId xmlns:a16="http://schemas.microsoft.com/office/drawing/2014/main" id="{B904707E-0BAD-4AF2-8390-187295DAA896}"/>
              </a:ext>
            </a:extLst>
          </p:cNvPr>
          <p:cNvSpPr/>
          <p:nvPr/>
        </p:nvSpPr>
        <p:spPr>
          <a:xfrm>
            <a:off x="7510899" y="21089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0" name="Multiplication Sign 419">
            <a:extLst>
              <a:ext uri="{FF2B5EF4-FFF2-40B4-BE49-F238E27FC236}">
                <a16:creationId xmlns:a16="http://schemas.microsoft.com/office/drawing/2014/main" id="{A6E0184B-9ED5-42B3-BAF0-52E650253A36}"/>
              </a:ext>
            </a:extLst>
          </p:cNvPr>
          <p:cNvSpPr/>
          <p:nvPr/>
        </p:nvSpPr>
        <p:spPr>
          <a:xfrm>
            <a:off x="6924748" y="206204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Multiplication Sign 420">
            <a:extLst>
              <a:ext uri="{FF2B5EF4-FFF2-40B4-BE49-F238E27FC236}">
                <a16:creationId xmlns:a16="http://schemas.microsoft.com/office/drawing/2014/main" id="{B60B23DC-BB05-42A0-A189-9B5C0320CADF}"/>
              </a:ext>
            </a:extLst>
          </p:cNvPr>
          <p:cNvSpPr/>
          <p:nvPr/>
        </p:nvSpPr>
        <p:spPr>
          <a:xfrm>
            <a:off x="7487931" y="1843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Multiplication Sign 421">
            <a:extLst>
              <a:ext uri="{FF2B5EF4-FFF2-40B4-BE49-F238E27FC236}">
                <a16:creationId xmlns:a16="http://schemas.microsoft.com/office/drawing/2014/main" id="{81FC221C-5734-49B0-8D4C-8CB2E35A2F80}"/>
              </a:ext>
            </a:extLst>
          </p:cNvPr>
          <p:cNvSpPr/>
          <p:nvPr/>
        </p:nvSpPr>
        <p:spPr>
          <a:xfrm>
            <a:off x="7618899" y="19512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Multiplication Sign 422">
            <a:extLst>
              <a:ext uri="{FF2B5EF4-FFF2-40B4-BE49-F238E27FC236}">
                <a16:creationId xmlns:a16="http://schemas.microsoft.com/office/drawing/2014/main" id="{429E0C94-92B4-4D06-9E69-017311E3E9AC}"/>
              </a:ext>
            </a:extLst>
          </p:cNvPr>
          <p:cNvSpPr/>
          <p:nvPr/>
        </p:nvSpPr>
        <p:spPr>
          <a:xfrm>
            <a:off x="7331147" y="19448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4" name="Multiplication Sign 423">
            <a:extLst>
              <a:ext uri="{FF2B5EF4-FFF2-40B4-BE49-F238E27FC236}">
                <a16:creationId xmlns:a16="http://schemas.microsoft.com/office/drawing/2014/main" id="{B6FAE2E8-7F37-48A3-B9EE-93BFBD0B7FA4}"/>
              </a:ext>
            </a:extLst>
          </p:cNvPr>
          <p:cNvSpPr/>
          <p:nvPr/>
        </p:nvSpPr>
        <p:spPr>
          <a:xfrm>
            <a:off x="7358502" y="267555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Multiplication Sign 424">
            <a:extLst>
              <a:ext uri="{FF2B5EF4-FFF2-40B4-BE49-F238E27FC236}">
                <a16:creationId xmlns:a16="http://schemas.microsoft.com/office/drawing/2014/main" id="{D4B02FA0-0802-4666-BA48-FD6221A03EF9}"/>
              </a:ext>
            </a:extLst>
          </p:cNvPr>
          <p:cNvSpPr/>
          <p:nvPr/>
        </p:nvSpPr>
        <p:spPr>
          <a:xfrm>
            <a:off x="7206430"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Multiplication Sign 425">
            <a:extLst>
              <a:ext uri="{FF2B5EF4-FFF2-40B4-BE49-F238E27FC236}">
                <a16:creationId xmlns:a16="http://schemas.microsoft.com/office/drawing/2014/main" id="{40EB4624-A3C7-4B61-B6A4-EC80F50FC4F7}"/>
              </a:ext>
            </a:extLst>
          </p:cNvPr>
          <p:cNvSpPr/>
          <p:nvPr/>
        </p:nvSpPr>
        <p:spPr>
          <a:xfrm>
            <a:off x="6893490" y="27107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Multiplication Sign 426">
            <a:extLst>
              <a:ext uri="{FF2B5EF4-FFF2-40B4-BE49-F238E27FC236}">
                <a16:creationId xmlns:a16="http://schemas.microsoft.com/office/drawing/2014/main" id="{54B81750-D0EF-4EB2-8E2F-EBBC2EC327C4}"/>
              </a:ext>
            </a:extLst>
          </p:cNvPr>
          <p:cNvSpPr/>
          <p:nvPr/>
        </p:nvSpPr>
        <p:spPr>
          <a:xfrm>
            <a:off x="7620316" y="25856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Multiplication Sign 427">
            <a:extLst>
              <a:ext uri="{FF2B5EF4-FFF2-40B4-BE49-F238E27FC236}">
                <a16:creationId xmlns:a16="http://schemas.microsoft.com/office/drawing/2014/main" id="{E6EF5622-1C9A-499B-8D79-6FDEC18AE8AC}"/>
              </a:ext>
            </a:extLst>
          </p:cNvPr>
          <p:cNvSpPr/>
          <p:nvPr/>
        </p:nvSpPr>
        <p:spPr>
          <a:xfrm>
            <a:off x="7034165" y="25387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Multiplication Sign 428">
            <a:extLst>
              <a:ext uri="{FF2B5EF4-FFF2-40B4-BE49-F238E27FC236}">
                <a16:creationId xmlns:a16="http://schemas.microsoft.com/office/drawing/2014/main" id="{563F88A7-3A92-44B0-9F69-C87302B49266}"/>
              </a:ext>
            </a:extLst>
          </p:cNvPr>
          <p:cNvSpPr/>
          <p:nvPr/>
        </p:nvSpPr>
        <p:spPr>
          <a:xfrm>
            <a:off x="7597348" y="2320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Multiplication Sign 429">
            <a:extLst>
              <a:ext uri="{FF2B5EF4-FFF2-40B4-BE49-F238E27FC236}">
                <a16:creationId xmlns:a16="http://schemas.microsoft.com/office/drawing/2014/main" id="{8BE65926-8FB0-4181-8CC7-71625413BA86}"/>
              </a:ext>
            </a:extLst>
          </p:cNvPr>
          <p:cNvSpPr/>
          <p:nvPr/>
        </p:nvSpPr>
        <p:spPr>
          <a:xfrm>
            <a:off x="7440564" y="242155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Multiplication Sign 430">
            <a:extLst>
              <a:ext uri="{FF2B5EF4-FFF2-40B4-BE49-F238E27FC236}">
                <a16:creationId xmlns:a16="http://schemas.microsoft.com/office/drawing/2014/main" id="{636257CC-5E4D-4613-BE16-5125BAD15EA7}"/>
              </a:ext>
            </a:extLst>
          </p:cNvPr>
          <p:cNvSpPr/>
          <p:nvPr/>
        </p:nvSpPr>
        <p:spPr>
          <a:xfrm>
            <a:off x="7358502" y="24801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Multiplication Sign 431">
            <a:extLst>
              <a:ext uri="{FF2B5EF4-FFF2-40B4-BE49-F238E27FC236}">
                <a16:creationId xmlns:a16="http://schemas.microsoft.com/office/drawing/2014/main" id="{3CC923E5-A7E0-4E04-849D-CF96B31BD202}"/>
              </a:ext>
            </a:extLst>
          </p:cNvPr>
          <p:cNvSpPr/>
          <p:nvPr/>
        </p:nvSpPr>
        <p:spPr>
          <a:xfrm>
            <a:off x="7206430"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Multiplication Sign 432">
            <a:extLst>
              <a:ext uri="{FF2B5EF4-FFF2-40B4-BE49-F238E27FC236}">
                <a16:creationId xmlns:a16="http://schemas.microsoft.com/office/drawing/2014/main" id="{31643D72-E9C7-49FD-A64D-0088F8B8FDEF}"/>
              </a:ext>
            </a:extLst>
          </p:cNvPr>
          <p:cNvSpPr/>
          <p:nvPr/>
        </p:nvSpPr>
        <p:spPr>
          <a:xfrm>
            <a:off x="6893490" y="25153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Multiplication Sign 433">
            <a:extLst>
              <a:ext uri="{FF2B5EF4-FFF2-40B4-BE49-F238E27FC236}">
                <a16:creationId xmlns:a16="http://schemas.microsoft.com/office/drawing/2014/main" id="{D3D1D8A6-B105-4819-A2D5-6CFB6F83DA59}"/>
              </a:ext>
            </a:extLst>
          </p:cNvPr>
          <p:cNvSpPr/>
          <p:nvPr/>
        </p:nvSpPr>
        <p:spPr>
          <a:xfrm>
            <a:off x="7620316" y="23902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Multiplication Sign 434">
            <a:extLst>
              <a:ext uri="{FF2B5EF4-FFF2-40B4-BE49-F238E27FC236}">
                <a16:creationId xmlns:a16="http://schemas.microsoft.com/office/drawing/2014/main" id="{DD2175C2-191D-4FD5-B635-32D0F224F996}"/>
              </a:ext>
            </a:extLst>
          </p:cNvPr>
          <p:cNvSpPr/>
          <p:nvPr/>
        </p:nvSpPr>
        <p:spPr>
          <a:xfrm>
            <a:off x="7034165" y="23434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6" name="Multiplication Sign 435">
            <a:extLst>
              <a:ext uri="{FF2B5EF4-FFF2-40B4-BE49-F238E27FC236}">
                <a16:creationId xmlns:a16="http://schemas.microsoft.com/office/drawing/2014/main" id="{7961DD2A-5A12-485B-915C-8FCCF9093948}"/>
              </a:ext>
            </a:extLst>
          </p:cNvPr>
          <p:cNvSpPr/>
          <p:nvPr/>
        </p:nvSpPr>
        <p:spPr>
          <a:xfrm>
            <a:off x="7597348" y="21246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7" name="Multiplication Sign 436">
            <a:extLst>
              <a:ext uri="{FF2B5EF4-FFF2-40B4-BE49-F238E27FC236}">
                <a16:creationId xmlns:a16="http://schemas.microsoft.com/office/drawing/2014/main" id="{26366C8D-39FB-46E6-A8A3-A6D4C05140B6}"/>
              </a:ext>
            </a:extLst>
          </p:cNvPr>
          <p:cNvSpPr/>
          <p:nvPr/>
        </p:nvSpPr>
        <p:spPr>
          <a:xfrm>
            <a:off x="7440564" y="22261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843036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solidFill>
                  <a:schemeClr val="bg1"/>
                </a:solidFill>
              </a:rPr>
              <a:t>Misconception #3</a:t>
            </a:r>
            <a:r>
              <a:rPr lang="en-US" b="1" dirty="0">
                <a:solidFill>
                  <a:schemeClr val="bg1"/>
                </a:solidFill>
              </a:rPr>
              <a:t>: </a:t>
            </a:r>
            <a:r>
              <a:rPr lang="en-US" dirty="0">
                <a:solidFill>
                  <a:schemeClr val="bg1"/>
                </a:solidFill>
              </a:rPr>
              <a:t>the decision boundaries between classes are smooth and make perfect sense.</a:t>
            </a:r>
            <a:endParaRPr lang="en-GB" dirty="0">
              <a:solidFill>
                <a:schemeClr val="bg1"/>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Tree>
    <p:extLst>
      <p:ext uri="{BB962C8B-B14F-4D97-AF65-F5344CB8AC3E}">
        <p14:creationId xmlns:p14="http://schemas.microsoft.com/office/powerpoint/2010/main" val="35783418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6" name="Content Placeholder 2">
            <a:extLst>
              <a:ext uri="{FF2B5EF4-FFF2-40B4-BE49-F238E27FC236}">
                <a16:creationId xmlns:a16="http://schemas.microsoft.com/office/drawing/2014/main" id="{97834A78-C18D-4D14-8573-FA18A0CB944E}"/>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a:t>Consider the arbitrary representation, with </a:t>
            </a:r>
            <a:r>
              <a:rPr lang="en-US" dirty="0"/>
              <a:t>regions and boundaries between them.</a:t>
            </a:r>
          </a:p>
          <a:p>
            <a:r>
              <a:rPr lang="en-GB" b="1" dirty="0"/>
              <a:t>Misconception #1</a:t>
            </a:r>
            <a:r>
              <a:rPr lang="en-US" b="1" dirty="0"/>
              <a:t>: </a:t>
            </a:r>
            <a:r>
              <a:rPr lang="en-US" dirty="0"/>
              <a:t>the whole space of possible inputs was densely filled with training examples during training.</a:t>
            </a:r>
          </a:p>
          <a:p>
            <a:r>
              <a:rPr lang="en-US" b="1" dirty="0"/>
              <a:t>Misconception #2: </a:t>
            </a:r>
            <a:r>
              <a:rPr lang="en-US" dirty="0"/>
              <a:t>regions are contiguous and filled with samples.</a:t>
            </a:r>
          </a:p>
          <a:p>
            <a:r>
              <a:rPr lang="en-GB" b="1" dirty="0"/>
              <a:t>Misconception #3</a:t>
            </a:r>
            <a:r>
              <a:rPr lang="en-US" b="1" dirty="0"/>
              <a:t>: </a:t>
            </a:r>
            <a:r>
              <a:rPr lang="en-US" dirty="0"/>
              <a:t>the decision boundaries between classes are smooth and make perfect sense.</a:t>
            </a:r>
            <a:endParaRPr lang="en-GB" dirty="0"/>
          </a:p>
        </p:txBody>
      </p:sp>
      <p:sp>
        <p:nvSpPr>
          <p:cNvPr id="3" name="Freeform: Shape 2">
            <a:extLst>
              <a:ext uri="{FF2B5EF4-FFF2-40B4-BE49-F238E27FC236}">
                <a16:creationId xmlns:a16="http://schemas.microsoft.com/office/drawing/2014/main" id="{DF6AEAA7-1678-4269-BC7B-D47F725056EE}"/>
              </a:ext>
            </a:extLst>
          </p:cNvPr>
          <p:cNvSpPr/>
          <p:nvPr/>
        </p:nvSpPr>
        <p:spPr>
          <a:xfrm>
            <a:off x="7680960" y="2410460"/>
            <a:ext cx="693420" cy="275919"/>
          </a:xfrm>
          <a:custGeom>
            <a:avLst/>
            <a:gdLst>
              <a:gd name="connsiteX0" fmla="*/ 0 w 693420"/>
              <a:gd name="connsiteY0" fmla="*/ 0 h 275919"/>
              <a:gd name="connsiteX1" fmla="*/ 101600 w 693420"/>
              <a:gd name="connsiteY1" fmla="*/ 111760 h 275919"/>
              <a:gd name="connsiteX2" fmla="*/ 226060 w 693420"/>
              <a:gd name="connsiteY2" fmla="*/ 210820 h 275919"/>
              <a:gd name="connsiteX3" fmla="*/ 355600 w 693420"/>
              <a:gd name="connsiteY3" fmla="*/ 274320 h 275919"/>
              <a:gd name="connsiteX4" fmla="*/ 510540 w 693420"/>
              <a:gd name="connsiteY4" fmla="*/ 251460 h 275919"/>
              <a:gd name="connsiteX5" fmla="*/ 617220 w 693420"/>
              <a:gd name="connsiteY5" fmla="*/ 193040 h 275919"/>
              <a:gd name="connsiteX6" fmla="*/ 693420 w 693420"/>
              <a:gd name="connsiteY6" fmla="*/ 144780 h 2759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3420" h="275919">
                <a:moveTo>
                  <a:pt x="0" y="0"/>
                </a:moveTo>
                <a:cubicBezTo>
                  <a:pt x="31961" y="38311"/>
                  <a:pt x="63923" y="76623"/>
                  <a:pt x="101600" y="111760"/>
                </a:cubicBezTo>
                <a:cubicBezTo>
                  <a:pt x="139277" y="146897"/>
                  <a:pt x="183727" y="183727"/>
                  <a:pt x="226060" y="210820"/>
                </a:cubicBezTo>
                <a:cubicBezTo>
                  <a:pt x="268393" y="237913"/>
                  <a:pt x="308187" y="267547"/>
                  <a:pt x="355600" y="274320"/>
                </a:cubicBezTo>
                <a:cubicBezTo>
                  <a:pt x="403013" y="281093"/>
                  <a:pt x="466937" y="265007"/>
                  <a:pt x="510540" y="251460"/>
                </a:cubicBezTo>
                <a:cubicBezTo>
                  <a:pt x="554143" y="237913"/>
                  <a:pt x="586740" y="210820"/>
                  <a:pt x="617220" y="193040"/>
                </a:cubicBezTo>
                <a:cubicBezTo>
                  <a:pt x="647700" y="175260"/>
                  <a:pt x="670560" y="160020"/>
                  <a:pt x="693420" y="144780"/>
                </a:cubicBezTo>
              </a:path>
            </a:pathLst>
          </a:cu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a:extLst>
              <a:ext uri="{FF2B5EF4-FFF2-40B4-BE49-F238E27FC236}">
                <a16:creationId xmlns:a16="http://schemas.microsoft.com/office/drawing/2014/main" id="{AD59499B-3995-44AC-A1B5-1831AE7EFBA7}"/>
              </a:ext>
            </a:extLst>
          </p:cNvPr>
          <p:cNvPicPr>
            <a:picLocks noChangeAspect="1"/>
          </p:cNvPicPr>
          <p:nvPr/>
        </p:nvPicPr>
        <p:blipFill rotWithShape="1">
          <a:blip r:embed="rId3"/>
          <a:srcRect l="63631" t="35100" r="26562" b="45235"/>
          <a:stretch/>
        </p:blipFill>
        <p:spPr>
          <a:xfrm>
            <a:off x="6875905" y="4272403"/>
            <a:ext cx="2123315" cy="2395036"/>
          </a:xfrm>
          <a:prstGeom prst="rect">
            <a:avLst/>
          </a:prstGeom>
        </p:spPr>
      </p:pic>
      <p:sp>
        <p:nvSpPr>
          <p:cNvPr id="7" name="TextBox 6">
            <a:extLst>
              <a:ext uri="{FF2B5EF4-FFF2-40B4-BE49-F238E27FC236}">
                <a16:creationId xmlns:a16="http://schemas.microsoft.com/office/drawing/2014/main" id="{3321B588-37A7-49E1-AAD9-D672AFC4F888}"/>
              </a:ext>
            </a:extLst>
          </p:cNvPr>
          <p:cNvSpPr txBox="1"/>
          <p:nvPr/>
        </p:nvSpPr>
        <p:spPr>
          <a:xfrm>
            <a:off x="9483373" y="4553883"/>
            <a:ext cx="2464787" cy="2308324"/>
          </a:xfrm>
          <a:prstGeom prst="rect">
            <a:avLst/>
          </a:prstGeom>
          <a:noFill/>
        </p:spPr>
        <p:txBody>
          <a:bodyPr wrap="square" rtlCol="0">
            <a:spAutoFit/>
          </a:bodyPr>
          <a:lstStyle/>
          <a:p>
            <a:pPr algn="ctr"/>
            <a:r>
              <a:rPr lang="en-US" sz="2400" dirty="0"/>
              <a:t>Has a clear logic, explaining the difference between dogs and cats?!</a:t>
            </a:r>
          </a:p>
          <a:p>
            <a:pPr algn="ctr"/>
            <a:r>
              <a:rPr lang="en-US" sz="2400" dirty="0"/>
              <a:t>NOPE.</a:t>
            </a:r>
            <a:endParaRPr lang="en-GB" sz="2400" dirty="0"/>
          </a:p>
        </p:txBody>
      </p:sp>
      <p:cxnSp>
        <p:nvCxnSpPr>
          <p:cNvPr id="10" name="Straight Arrow Connector 9">
            <a:extLst>
              <a:ext uri="{FF2B5EF4-FFF2-40B4-BE49-F238E27FC236}">
                <a16:creationId xmlns:a16="http://schemas.microsoft.com/office/drawing/2014/main" id="{D5FA6FED-E870-4896-9642-142F652FA26F}"/>
              </a:ext>
            </a:extLst>
          </p:cNvPr>
          <p:cNvCxnSpPr/>
          <p:nvPr/>
        </p:nvCxnSpPr>
        <p:spPr>
          <a:xfrm flipH="1">
            <a:off x="8799709" y="5234940"/>
            <a:ext cx="877691" cy="144780"/>
          </a:xfrm>
          <a:prstGeom prst="straightConnector1">
            <a:avLst/>
          </a:prstGeom>
          <a:ln w="571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488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436352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200" y="1825624"/>
            <a:ext cx="5181600" cy="5032375"/>
          </a:xfrm>
        </p:spPr>
        <p:txBody>
          <a:bodyPr/>
          <a:lstStyle/>
          <a:p>
            <a:pPr marL="0" indent="0">
              <a:buNone/>
            </a:pPr>
            <a:r>
              <a:rPr lang="en-US" b="1" dirty="0"/>
              <a:t>Example #1:</a:t>
            </a:r>
            <a:r>
              <a:rPr lang="en-US" dirty="0"/>
              <a:t> This stop sign has stickers put in specific locations.</a:t>
            </a:r>
          </a:p>
          <a:p>
            <a:r>
              <a:rPr lang="en-US" dirty="0"/>
              <a:t>It is an </a:t>
            </a:r>
            <a:r>
              <a:rPr lang="en-US" b="1" dirty="0"/>
              <a:t>attack sample </a:t>
            </a:r>
            <a:r>
              <a:rPr lang="en-US" dirty="0"/>
              <a:t>as </a:t>
            </a:r>
            <a:r>
              <a:rPr lang="en-US" b="1" u="sng" dirty="0"/>
              <a:t>it can no longer be detected as a stop sign, and is instead misclassified as several bottles</a:t>
            </a:r>
            <a:r>
              <a:rPr lang="en-US" dirty="0"/>
              <a:t>.</a:t>
            </a:r>
          </a:p>
          <a:p>
            <a:endParaRPr lang="en-US" dirty="0"/>
          </a:p>
          <a:p>
            <a:pPr marL="0" indent="0" algn="ctr">
              <a:buNone/>
            </a:pPr>
            <a:r>
              <a:rPr lang="en-US" b="1" u="sng" dirty="0">
                <a:solidFill>
                  <a:srgbClr val="FF0000"/>
                </a:solidFill>
              </a:rPr>
              <a:t>Think:</a:t>
            </a:r>
            <a:r>
              <a:rPr lang="en-US" b="1" dirty="0">
                <a:solidFill>
                  <a:srgbClr val="FF0000"/>
                </a:solidFill>
              </a:rPr>
              <a:t> What would be the effect/consequence of such an attack sample on a self-driving car using computer vision?</a:t>
            </a:r>
            <a:endParaRPr lang="en-GB" b="1" dirty="0">
              <a:solidFill>
                <a:srgbClr val="FF0000"/>
              </a:solidFill>
            </a:endParaRPr>
          </a:p>
        </p:txBody>
      </p:sp>
      <p:pic>
        <p:nvPicPr>
          <p:cNvPr id="7" name="Picture 6">
            <a:extLst>
              <a:ext uri="{FF2B5EF4-FFF2-40B4-BE49-F238E27FC236}">
                <a16:creationId xmlns:a16="http://schemas.microsoft.com/office/drawing/2014/main" id="{9513A95E-6D24-4F3B-BBFA-720DB0EE37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0303" y="1423411"/>
            <a:ext cx="3295075" cy="4391235"/>
          </a:xfrm>
          <a:prstGeom prst="rect">
            <a:avLst/>
          </a:prstGeom>
        </p:spPr>
      </p:pic>
      <p:sp>
        <p:nvSpPr>
          <p:cNvPr id="8" name="TextBox 7">
            <a:extLst>
              <a:ext uri="{FF2B5EF4-FFF2-40B4-BE49-F238E27FC236}">
                <a16:creationId xmlns:a16="http://schemas.microsoft.com/office/drawing/2014/main" id="{9970F839-B7DF-49D9-8FCB-1B9693FECC23}"/>
              </a:ext>
            </a:extLst>
          </p:cNvPr>
          <p:cNvSpPr txBox="1"/>
          <p:nvPr/>
        </p:nvSpPr>
        <p:spPr>
          <a:xfrm>
            <a:off x="6643077" y="6041292"/>
            <a:ext cx="5416061" cy="646331"/>
          </a:xfrm>
          <a:prstGeom prst="rect">
            <a:avLst/>
          </a:prstGeom>
          <a:noFill/>
        </p:spPr>
        <p:txBody>
          <a:bodyPr wrap="square" rtlCol="0">
            <a:spAutoFit/>
          </a:bodyPr>
          <a:lstStyle/>
          <a:p>
            <a:r>
              <a:rPr lang="en-US" i="1" dirty="0"/>
              <a:t>Source: Slight Street Sign Modifications Can Completely Fool Machine Learning Algorithms [Spectrum1].</a:t>
            </a:r>
          </a:p>
        </p:txBody>
      </p:sp>
    </p:spTree>
    <p:extLst>
      <p:ext uri="{BB962C8B-B14F-4D97-AF65-F5344CB8AC3E}">
        <p14:creationId xmlns:p14="http://schemas.microsoft.com/office/powerpoint/2010/main" val="3555090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#1</a:t>
            </a:r>
            <a:r>
              <a:rPr lang="en-US" b="1" dirty="0"/>
              <a:t>: </a:t>
            </a:r>
            <a:r>
              <a:rPr lang="en-US" dirty="0"/>
              <a:t>the whole space of possible inputs was densely filled with training examples during training.</a:t>
            </a:r>
          </a:p>
          <a:p>
            <a:r>
              <a:rPr lang="en-US" b="1" dirty="0">
                <a:solidFill>
                  <a:srgbClr val="00B050"/>
                </a:solidFill>
              </a:rPr>
              <a:t>Correction #1: </a:t>
            </a:r>
            <a:r>
              <a:rPr lang="en-US" dirty="0">
                <a:solidFill>
                  <a:srgbClr val="00B050"/>
                </a:solidFill>
              </a:rPr>
              <a:t>the space is mostly noise images and sparsely filled with relevant training examples.</a:t>
            </a:r>
          </a:p>
          <a:p>
            <a:r>
              <a:rPr lang="en-US" dirty="0"/>
              <a:t>Also, the training samples do not cover for all possible relevant images.</a:t>
            </a:r>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B78FA97-04F4-4DF1-835D-E3E6A1C63AAD}"/>
                  </a:ext>
                </a:extLst>
              </p:cNvPr>
              <p:cNvSpPr txBox="1"/>
              <p:nvPr/>
            </p:nvSpPr>
            <p:spPr>
              <a:xfrm>
                <a:off x="6431279" y="4592306"/>
                <a:ext cx="5726483" cy="1938992"/>
              </a:xfrm>
              <a:prstGeom prst="rect">
                <a:avLst/>
              </a:prstGeom>
              <a:noFill/>
            </p:spPr>
            <p:txBody>
              <a:bodyPr wrap="square" rtlCol="0">
                <a:spAutoFit/>
              </a:bodyPr>
              <a:lstStyle/>
              <a:p>
                <a:r>
                  <a:rPr lang="en-US" sz="2400" b="1" dirty="0"/>
                  <a:t>E.g. </a:t>
                </a:r>
                <a:r>
                  <a:rPr lang="en-US" sz="2400" dirty="0"/>
                  <a:t>MNIST contains </a:t>
                </a:r>
                <a14:m>
                  <m:oMath xmlns:m="http://schemas.openxmlformats.org/officeDocument/2006/math">
                    <m:r>
                      <a:rPr lang="en-US" sz="2400" i="1" dirty="0" smtClean="0">
                        <a:latin typeface="Cambria Math" panose="02040503050406030204" pitchFamily="18" charset="0"/>
                      </a:rPr>
                      <m:t>28</m:t>
                    </m:r>
                  </m:oMath>
                </a14:m>
                <a:r>
                  <a:rPr lang="en-US" sz="2400" dirty="0"/>
                  <a:t> by </a:t>
                </a:r>
                <a14:m>
                  <m:oMath xmlns:m="http://schemas.openxmlformats.org/officeDocument/2006/math">
                    <m:r>
                      <a:rPr lang="en-US" sz="2400" i="1" dirty="0" smtClean="0">
                        <a:latin typeface="Cambria Math" panose="02040503050406030204" pitchFamily="18" charset="0"/>
                      </a:rPr>
                      <m:t>28</m:t>
                    </m:r>
                  </m:oMath>
                </a14:m>
                <a:r>
                  <a:rPr lang="en-US" sz="2400" dirty="0"/>
                  <a:t> pixels images, with pixel values in </a:t>
                </a:r>
                <a14:m>
                  <m:oMath xmlns:m="http://schemas.openxmlformats.org/officeDocument/2006/math">
                    <m:r>
                      <a:rPr lang="en-US" sz="2400" i="1" dirty="0" smtClean="0">
                        <a:latin typeface="Cambria Math" panose="02040503050406030204" pitchFamily="18" charset="0"/>
                      </a:rPr>
                      <m:t>[0, 255]</m:t>
                    </m:r>
                  </m:oMath>
                </a14:m>
                <a:r>
                  <a:rPr lang="en-US" sz="2400" dirty="0"/>
                  <a:t>. The whole space is roughly </a:t>
                </a:r>
                <a14:m>
                  <m:oMath xmlns:m="http://schemas.openxmlformats.org/officeDocument/2006/math">
                    <m:sSup>
                      <m:sSupPr>
                        <m:ctrlPr>
                          <a:rPr lang="en-US" sz="2400" b="0" i="1" smtClean="0">
                            <a:latin typeface="Cambria Math" panose="02040503050406030204" pitchFamily="18" charset="0"/>
                          </a:rPr>
                        </m:ctrlPr>
                      </m:sSupPr>
                      <m:e>
                        <m:d>
                          <m:dPr>
                            <m:ctrlPr>
                              <a:rPr lang="en-US" sz="2400" b="0" i="1" smtClean="0">
                                <a:latin typeface="Cambria Math" panose="02040503050406030204" pitchFamily="18" charset="0"/>
                              </a:rPr>
                            </m:ctrlPr>
                          </m:dPr>
                          <m:e>
                            <m:r>
                              <a:rPr lang="en-US" sz="2400" b="0" i="1" smtClean="0">
                                <a:latin typeface="Cambria Math" panose="02040503050406030204" pitchFamily="18" charset="0"/>
                              </a:rPr>
                              <m:t>256</m:t>
                            </m:r>
                          </m:e>
                        </m:d>
                      </m:e>
                      <m:sup>
                        <m:r>
                          <a:rPr lang="en-US" sz="2400" b="0" i="1" smtClean="0">
                            <a:latin typeface="Cambria Math" panose="02040503050406030204" pitchFamily="18" charset="0"/>
                          </a:rPr>
                          <m:t>28×28</m:t>
                        </m:r>
                      </m:sup>
                    </m:sSup>
                    <m:r>
                      <a:rPr lang="en-US" sz="2400" b="0" i="1" smtClean="0">
                        <a:latin typeface="Cambria Math" panose="02040503050406030204" pitchFamily="18" charset="0"/>
                      </a:rPr>
                      <m:t>≈</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10</m:t>
                        </m:r>
                      </m:e>
                      <m:sup>
                        <m:r>
                          <a:rPr lang="en-US" sz="2400" b="0" i="1" smtClean="0">
                            <a:latin typeface="Cambria Math" panose="02040503050406030204" pitchFamily="18" charset="0"/>
                          </a:rPr>
                          <m:t>1888</m:t>
                        </m:r>
                      </m:sup>
                    </m:sSup>
                  </m:oMath>
                </a14:m>
                <a:r>
                  <a:rPr lang="en-GB" sz="2400" dirty="0"/>
                  <a:t> images, and most of them are noise. The MNIST dataset contains </a:t>
                </a:r>
                <a14:m>
                  <m:oMath xmlns:m="http://schemas.openxmlformats.org/officeDocument/2006/math">
                    <m:r>
                      <a:rPr lang="en-GB" sz="2400" i="1" dirty="0" smtClean="0">
                        <a:latin typeface="Cambria Math" panose="02040503050406030204" pitchFamily="18" charset="0"/>
                      </a:rPr>
                      <m:t>60000</m:t>
                    </m:r>
                  </m:oMath>
                </a14:m>
                <a:r>
                  <a:rPr lang="en-GB" sz="2400" dirty="0"/>
                  <a:t> images only.</a:t>
                </a:r>
              </a:p>
            </p:txBody>
          </p:sp>
        </mc:Choice>
        <mc:Fallback xmlns="">
          <p:sp>
            <p:nvSpPr>
              <p:cNvPr id="5" name="TextBox 4">
                <a:extLst>
                  <a:ext uri="{FF2B5EF4-FFF2-40B4-BE49-F238E27FC236}">
                    <a16:creationId xmlns:a16="http://schemas.microsoft.com/office/drawing/2014/main" id="{EB78FA97-04F4-4DF1-835D-E3E6A1C63AAD}"/>
                  </a:ext>
                </a:extLst>
              </p:cNvPr>
              <p:cNvSpPr txBox="1">
                <a:spLocks noRot="1" noChangeAspect="1" noMove="1" noResize="1" noEditPoints="1" noAdjustHandles="1" noChangeArrowheads="1" noChangeShapeType="1" noTextEdit="1"/>
              </p:cNvSpPr>
              <p:nvPr/>
            </p:nvSpPr>
            <p:spPr>
              <a:xfrm>
                <a:off x="6431279" y="4592306"/>
                <a:ext cx="5726483" cy="1938992"/>
              </a:xfrm>
              <a:prstGeom prst="rect">
                <a:avLst/>
              </a:prstGeom>
              <a:blipFill>
                <a:blip r:embed="rId2"/>
                <a:stretch>
                  <a:fillRect l="-1597" t="-2516" r="-426" b="-6289"/>
                </a:stretch>
              </a:blipFill>
            </p:spPr>
            <p:txBody>
              <a:bodyPr/>
              <a:lstStyle/>
              <a:p>
                <a:r>
                  <a:rPr lang="en-GB">
                    <a:noFill/>
                  </a:rPr>
                  <a:t> </a:t>
                </a:r>
              </a:p>
            </p:txBody>
          </p:sp>
        </mc:Fallback>
      </mc:AlternateContent>
    </p:spTree>
    <p:extLst>
      <p:ext uri="{BB962C8B-B14F-4D97-AF65-F5344CB8AC3E}">
        <p14:creationId xmlns:p14="http://schemas.microsoft.com/office/powerpoint/2010/main" val="30137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endParaRPr lang="en-GB"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673230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Misconception #2: </a:t>
            </a:r>
            <a:r>
              <a:rPr lang="en-US" dirty="0"/>
              <a:t>regions are contiguous and filled with samples.</a:t>
            </a:r>
          </a:p>
          <a:p>
            <a:r>
              <a:rPr lang="en-US" b="1" dirty="0">
                <a:solidFill>
                  <a:srgbClr val="00B050"/>
                </a:solidFill>
              </a:rPr>
              <a:t>Correction #2: </a:t>
            </a:r>
            <a:r>
              <a:rPr lang="en-US" dirty="0">
                <a:solidFill>
                  <a:srgbClr val="00B050"/>
                </a:solidFill>
              </a:rPr>
              <a:t>regions will not necessarily be contiguous.</a:t>
            </a:r>
            <a:r>
              <a:rPr lang="en-GB" dirty="0">
                <a:solidFill>
                  <a:srgbClr val="00B050"/>
                </a:solidFill>
              </a:rPr>
              <a:t> Boundaries between classes might even be very </a:t>
            </a:r>
            <a:r>
              <a:rPr lang="en-GB" dirty="0">
                <a:solidFill>
                  <a:srgbClr val="FF0000"/>
                </a:solidFill>
              </a:rPr>
              <a:t>erratic</a:t>
            </a:r>
            <a:r>
              <a:rPr lang="en-GB" dirty="0">
                <a:solidFill>
                  <a:srgbClr val="00B050"/>
                </a:solidFill>
              </a:rPr>
              <a:t>!</a:t>
            </a:r>
            <a:endParaRPr lang="en-US" dirty="0">
              <a:solidFill>
                <a:srgbClr val="00B050"/>
              </a:solidFill>
            </a:endParaRP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Freeform: Shape 60">
            <a:extLst>
              <a:ext uri="{FF2B5EF4-FFF2-40B4-BE49-F238E27FC236}">
                <a16:creationId xmlns:a16="http://schemas.microsoft.com/office/drawing/2014/main" id="{5E7A9431-9605-4D70-801A-4A156C3B2D40}"/>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Freeform: Shape 61">
            <a:extLst>
              <a:ext uri="{FF2B5EF4-FFF2-40B4-BE49-F238E27FC236}">
                <a16:creationId xmlns:a16="http://schemas.microsoft.com/office/drawing/2014/main" id="{E3976772-E557-467D-AE6B-57FB2C972954}"/>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Freeform: Shape 62">
            <a:extLst>
              <a:ext uri="{FF2B5EF4-FFF2-40B4-BE49-F238E27FC236}">
                <a16:creationId xmlns:a16="http://schemas.microsoft.com/office/drawing/2014/main" id="{8BD169B0-75CA-48CF-88C7-32FA0B6B1BEF}"/>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reeform: Shape 63">
            <a:extLst>
              <a:ext uri="{FF2B5EF4-FFF2-40B4-BE49-F238E27FC236}">
                <a16:creationId xmlns:a16="http://schemas.microsoft.com/office/drawing/2014/main" id="{1F208B34-F1FD-4FF4-9A6D-0AB40ADBA522}"/>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TextBox 64">
            <a:extLst>
              <a:ext uri="{FF2B5EF4-FFF2-40B4-BE49-F238E27FC236}">
                <a16:creationId xmlns:a16="http://schemas.microsoft.com/office/drawing/2014/main" id="{68F6D6F3-474A-4A97-A98E-DBC18BC394EF}"/>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6" name="TextBox 65">
            <a:extLst>
              <a:ext uri="{FF2B5EF4-FFF2-40B4-BE49-F238E27FC236}">
                <a16:creationId xmlns:a16="http://schemas.microsoft.com/office/drawing/2014/main" id="{1B0B041C-A229-4271-BCBB-0BEACB0250D6}"/>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7" name="TextBox 66">
            <a:extLst>
              <a:ext uri="{FF2B5EF4-FFF2-40B4-BE49-F238E27FC236}">
                <a16:creationId xmlns:a16="http://schemas.microsoft.com/office/drawing/2014/main" id="{26C68AAC-C2A1-4DDC-A7A4-9A02CCC26DC4}"/>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68" name="TextBox 67">
            <a:extLst>
              <a:ext uri="{FF2B5EF4-FFF2-40B4-BE49-F238E27FC236}">
                <a16:creationId xmlns:a16="http://schemas.microsoft.com/office/drawing/2014/main" id="{9F4EC3D3-EF2C-44B5-A90F-B594190419F2}"/>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69" name="Multiplication Sign 68">
            <a:extLst>
              <a:ext uri="{FF2B5EF4-FFF2-40B4-BE49-F238E27FC236}">
                <a16:creationId xmlns:a16="http://schemas.microsoft.com/office/drawing/2014/main" id="{DF6FFEAB-9162-4783-A457-32ACDCD5B379}"/>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Multiplication Sign 69">
            <a:extLst>
              <a:ext uri="{FF2B5EF4-FFF2-40B4-BE49-F238E27FC236}">
                <a16:creationId xmlns:a16="http://schemas.microsoft.com/office/drawing/2014/main" id="{FC2E54DF-2BBE-4B79-82A4-0A23C8E23222}"/>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Multiplication Sign 70">
            <a:extLst>
              <a:ext uri="{FF2B5EF4-FFF2-40B4-BE49-F238E27FC236}">
                <a16:creationId xmlns:a16="http://schemas.microsoft.com/office/drawing/2014/main" id="{9A61BB0E-0720-4A48-8E04-C55823931945}"/>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Multiplication Sign 71">
            <a:extLst>
              <a:ext uri="{FF2B5EF4-FFF2-40B4-BE49-F238E27FC236}">
                <a16:creationId xmlns:a16="http://schemas.microsoft.com/office/drawing/2014/main" id="{19234ADE-1A85-4C9B-B230-01A61C80B6D5}"/>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Multiplication Sign 72">
            <a:extLst>
              <a:ext uri="{FF2B5EF4-FFF2-40B4-BE49-F238E27FC236}">
                <a16:creationId xmlns:a16="http://schemas.microsoft.com/office/drawing/2014/main" id="{92FA0CDB-E892-4684-AF20-9AA149280F8F}"/>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Multiplication Sign 73">
            <a:extLst>
              <a:ext uri="{FF2B5EF4-FFF2-40B4-BE49-F238E27FC236}">
                <a16:creationId xmlns:a16="http://schemas.microsoft.com/office/drawing/2014/main" id="{B0EDB82F-4903-4E0C-82CA-8F6C0A11C558}"/>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Multiplication Sign 74">
            <a:extLst>
              <a:ext uri="{FF2B5EF4-FFF2-40B4-BE49-F238E27FC236}">
                <a16:creationId xmlns:a16="http://schemas.microsoft.com/office/drawing/2014/main" id="{D8F9080F-0B2B-4FF7-9000-23CF348F2398}"/>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Multiplication Sign 75">
            <a:extLst>
              <a:ext uri="{FF2B5EF4-FFF2-40B4-BE49-F238E27FC236}">
                <a16:creationId xmlns:a16="http://schemas.microsoft.com/office/drawing/2014/main" id="{F7650443-0775-4349-B8C6-72A224486354}"/>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Multiplication Sign 76">
            <a:extLst>
              <a:ext uri="{FF2B5EF4-FFF2-40B4-BE49-F238E27FC236}">
                <a16:creationId xmlns:a16="http://schemas.microsoft.com/office/drawing/2014/main" id="{BC88E8EE-3182-4715-BFA4-CDE781A2F228}"/>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Multiplication Sign 77">
            <a:extLst>
              <a:ext uri="{FF2B5EF4-FFF2-40B4-BE49-F238E27FC236}">
                <a16:creationId xmlns:a16="http://schemas.microsoft.com/office/drawing/2014/main" id="{99BE48B4-BD2F-4847-905A-929EEBEB0EE5}"/>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Multiplication Sign 78">
            <a:extLst>
              <a:ext uri="{FF2B5EF4-FFF2-40B4-BE49-F238E27FC236}">
                <a16:creationId xmlns:a16="http://schemas.microsoft.com/office/drawing/2014/main" id="{F5728E51-1DF6-453B-9887-2A0DA7083369}"/>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Multiplication Sign 79">
            <a:extLst>
              <a:ext uri="{FF2B5EF4-FFF2-40B4-BE49-F238E27FC236}">
                <a16:creationId xmlns:a16="http://schemas.microsoft.com/office/drawing/2014/main" id="{94F42600-9C9E-440A-8F70-8E2D61DFA79B}"/>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Multiplication Sign 80">
            <a:extLst>
              <a:ext uri="{FF2B5EF4-FFF2-40B4-BE49-F238E27FC236}">
                <a16:creationId xmlns:a16="http://schemas.microsoft.com/office/drawing/2014/main" id="{4A28C30C-9474-44A6-AECB-94A14898592D}"/>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Multiplication Sign 81">
            <a:extLst>
              <a:ext uri="{FF2B5EF4-FFF2-40B4-BE49-F238E27FC236}">
                <a16:creationId xmlns:a16="http://schemas.microsoft.com/office/drawing/2014/main" id="{128F070F-1C80-481B-ACC3-AAFDF8BEEE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Multiplication Sign 82">
            <a:extLst>
              <a:ext uri="{FF2B5EF4-FFF2-40B4-BE49-F238E27FC236}">
                <a16:creationId xmlns:a16="http://schemas.microsoft.com/office/drawing/2014/main" id="{824CEE5F-17B6-4EDA-94AC-22038D648636}"/>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Multiplication Sign 83">
            <a:extLst>
              <a:ext uri="{FF2B5EF4-FFF2-40B4-BE49-F238E27FC236}">
                <a16:creationId xmlns:a16="http://schemas.microsoft.com/office/drawing/2014/main" id="{76FEBC8E-5339-4668-ABCD-000BF44E020B}"/>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Multiplication Sign 84">
            <a:extLst>
              <a:ext uri="{FF2B5EF4-FFF2-40B4-BE49-F238E27FC236}">
                <a16:creationId xmlns:a16="http://schemas.microsoft.com/office/drawing/2014/main" id="{07D21CB4-7D9F-468C-B940-4C0874B6D3A3}"/>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Multiplication Sign 85">
            <a:extLst>
              <a:ext uri="{FF2B5EF4-FFF2-40B4-BE49-F238E27FC236}">
                <a16:creationId xmlns:a16="http://schemas.microsoft.com/office/drawing/2014/main" id="{2D09C32C-938A-4128-AD60-EB16968D85B6}"/>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Multiplication Sign 86">
            <a:extLst>
              <a:ext uri="{FF2B5EF4-FFF2-40B4-BE49-F238E27FC236}">
                <a16:creationId xmlns:a16="http://schemas.microsoft.com/office/drawing/2014/main" id="{575505EE-4859-4CAC-B675-C5390100E30D}"/>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Multiplication Sign 87">
            <a:extLst>
              <a:ext uri="{FF2B5EF4-FFF2-40B4-BE49-F238E27FC236}">
                <a16:creationId xmlns:a16="http://schemas.microsoft.com/office/drawing/2014/main" id="{73FEBFA7-771C-432A-8B33-97B147DF937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Multiplication Sign 88">
            <a:extLst>
              <a:ext uri="{FF2B5EF4-FFF2-40B4-BE49-F238E27FC236}">
                <a16:creationId xmlns:a16="http://schemas.microsoft.com/office/drawing/2014/main" id="{0853B065-9D15-4054-ABAE-8718CCFF8EF1}"/>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Multiplication Sign 89">
            <a:extLst>
              <a:ext uri="{FF2B5EF4-FFF2-40B4-BE49-F238E27FC236}">
                <a16:creationId xmlns:a16="http://schemas.microsoft.com/office/drawing/2014/main" id="{A84C12E7-B09F-4E40-84FC-E730650DE644}"/>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Multiplication Sign 90">
            <a:extLst>
              <a:ext uri="{FF2B5EF4-FFF2-40B4-BE49-F238E27FC236}">
                <a16:creationId xmlns:a16="http://schemas.microsoft.com/office/drawing/2014/main" id="{DE28CBE1-050B-4AFD-B0DF-CEA424097B47}"/>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Multiplication Sign 91">
            <a:extLst>
              <a:ext uri="{FF2B5EF4-FFF2-40B4-BE49-F238E27FC236}">
                <a16:creationId xmlns:a16="http://schemas.microsoft.com/office/drawing/2014/main" id="{91BA4F4C-59DF-47B4-BA2C-911D1F09AFAB}"/>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06E98D66-77C2-4CED-9A91-4556F40E31E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7606E7B6-5142-4B34-9A4B-E66616FA6F7C}"/>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EDCAAFDF-906D-463A-A31A-B6C61ABA62F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FA4AE28-AF1F-49CC-987A-0E9EEDCDB293}"/>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3F566D68-B6C3-4BF9-B1DA-E155DAF6DF03}"/>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E435CB45-7242-4C0B-B7FD-48A0C60C4D15}"/>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F1126AC1-57DA-4FE7-98ED-F1D1591E7139}"/>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A1AEABA-292E-4F3A-8FEC-C03502271910}"/>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D24D8E0F-5CF7-4E8F-9D7E-3956DB104F6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59FA9AD3-0D23-4BAF-9FB0-0A3F5B47369E}"/>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4DA74CB5-2AD1-4988-AB3E-9D5403C308B2}"/>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AB286B77-4863-40BE-9872-0A6BF733CDD9}"/>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44C04702-BDF1-46BB-ACBD-D6B0FC075133}"/>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AC4424C-BE0B-4081-ABC6-1B4597EC053E}"/>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22620917-125B-4183-8E15-27ABFAD1F95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149381C-6CEE-4502-8A23-17C03697A7C5}"/>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BB00B121-CAF4-4277-B767-05E8FEF341AE}"/>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0" name="TextBox 109">
            <a:extLst>
              <a:ext uri="{FF2B5EF4-FFF2-40B4-BE49-F238E27FC236}">
                <a16:creationId xmlns:a16="http://schemas.microsoft.com/office/drawing/2014/main" id="{DE8BFA97-DA37-433C-B8EA-0E15EE75644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111" name="TextBox 110">
            <a:extLst>
              <a:ext uri="{FF2B5EF4-FFF2-40B4-BE49-F238E27FC236}">
                <a16:creationId xmlns:a16="http://schemas.microsoft.com/office/drawing/2014/main" id="{6D53315F-65FC-43F9-850E-B2CB015065A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2" name="Freeform: Shape 111">
            <a:extLst>
              <a:ext uri="{FF2B5EF4-FFF2-40B4-BE49-F238E27FC236}">
                <a16:creationId xmlns:a16="http://schemas.microsoft.com/office/drawing/2014/main" id="{3E9E0771-7A65-4467-8317-6BC03686259A}"/>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Freeform: Shape 112">
            <a:extLst>
              <a:ext uri="{FF2B5EF4-FFF2-40B4-BE49-F238E27FC236}">
                <a16:creationId xmlns:a16="http://schemas.microsoft.com/office/drawing/2014/main" id="{4DE7B494-FB23-4FEE-B782-9B6E8261F86F}"/>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TextBox 113">
            <a:extLst>
              <a:ext uri="{FF2B5EF4-FFF2-40B4-BE49-F238E27FC236}">
                <a16:creationId xmlns:a16="http://schemas.microsoft.com/office/drawing/2014/main" id="{81EB0131-8919-4E57-876D-BA6B43FFF28C}"/>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5" name="Multiplication Sign 114">
            <a:extLst>
              <a:ext uri="{FF2B5EF4-FFF2-40B4-BE49-F238E27FC236}">
                <a16:creationId xmlns:a16="http://schemas.microsoft.com/office/drawing/2014/main" id="{2A7C417B-5162-4DCE-AF59-9A1F1D92EBB1}"/>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874C2F5A-FDD7-4CF9-95EC-A55523AFFC1F}"/>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355F1B5-6E01-4471-9F2E-6FF89B5AD05F}"/>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120F83B1-962E-4790-AF93-148E9B527F70}"/>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A6CA4EE0-1248-4F78-8418-54D0689AC3D2}"/>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53EB9E0B-B7D2-40B9-8659-8BB71AEA276C}"/>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4279C09F-9CFB-4508-96A2-475B993AB16E}"/>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A3E5BD6C-B82D-4849-FF5D-9CFF5A3C9840}"/>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C1AE73A3-9762-0B42-3AE5-ACEA99425287}"/>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5B8C6F5-4B2D-41B4-0972-A81A9CB85F14}"/>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2" name="Freeform: Shape 11">
            <a:extLst>
              <a:ext uri="{FF2B5EF4-FFF2-40B4-BE49-F238E27FC236}">
                <a16:creationId xmlns:a16="http://schemas.microsoft.com/office/drawing/2014/main" id="{86B36242-AFE8-5300-21FF-6D148F6FDB48}"/>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0E02ED8C-3D86-6D1E-0577-E712AD6ECA15}"/>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98BDAD53-6525-9487-E1EB-A7E848772170}"/>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B31B0560-845B-FB2C-59B9-968AC2B909A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8CB2B9B1-AB98-69CB-14D8-943414B1D2B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Freeform: Shape 58">
            <a:extLst>
              <a:ext uri="{FF2B5EF4-FFF2-40B4-BE49-F238E27FC236}">
                <a16:creationId xmlns:a16="http://schemas.microsoft.com/office/drawing/2014/main" id="{32945E90-B990-F905-1795-51253C14B7BD}"/>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Rectangle 121">
            <a:extLst>
              <a:ext uri="{FF2B5EF4-FFF2-40B4-BE49-F238E27FC236}">
                <a16:creationId xmlns:a16="http://schemas.microsoft.com/office/drawing/2014/main" id="{EB508F85-89B2-71AD-DEDE-3B1894E15DE6}"/>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80B7B429-2C3B-6185-2885-09B9830D0735}"/>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4" name="Straight Arrow Connector 123">
            <a:extLst>
              <a:ext uri="{FF2B5EF4-FFF2-40B4-BE49-F238E27FC236}">
                <a16:creationId xmlns:a16="http://schemas.microsoft.com/office/drawing/2014/main" id="{A745D57D-B9EB-8BA2-A90A-F9731F50D4A6}"/>
              </a:ext>
            </a:extLst>
          </p:cNvPr>
          <p:cNvCxnSpPr>
            <a:cxnSpLocks/>
            <a:stCxn id="122"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5" name="Multiplication Sign 124">
            <a:extLst>
              <a:ext uri="{FF2B5EF4-FFF2-40B4-BE49-F238E27FC236}">
                <a16:creationId xmlns:a16="http://schemas.microsoft.com/office/drawing/2014/main" id="{BC400856-7854-D37C-FC91-94A2DADEB042}"/>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18A574C3-A525-580E-85E8-22BB9D488A5F}"/>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8B7D9422-E395-400A-2A25-53F598E1E38E}"/>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Multiplication Sign 319">
            <a:extLst>
              <a:ext uri="{FF2B5EF4-FFF2-40B4-BE49-F238E27FC236}">
                <a16:creationId xmlns:a16="http://schemas.microsoft.com/office/drawing/2014/main" id="{9FB22D35-0770-B5A1-F78D-5CD6EE3CBD93}"/>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1" name="Multiplication Sign 320">
            <a:extLst>
              <a:ext uri="{FF2B5EF4-FFF2-40B4-BE49-F238E27FC236}">
                <a16:creationId xmlns:a16="http://schemas.microsoft.com/office/drawing/2014/main" id="{3AA509D0-A936-FD5A-3226-E045A8244446}"/>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Multiplication Sign 321">
            <a:extLst>
              <a:ext uri="{FF2B5EF4-FFF2-40B4-BE49-F238E27FC236}">
                <a16:creationId xmlns:a16="http://schemas.microsoft.com/office/drawing/2014/main" id="{B6686B85-8D9D-F6F8-79F3-FBACFFFF5CA2}"/>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Multiplication Sign 322">
            <a:extLst>
              <a:ext uri="{FF2B5EF4-FFF2-40B4-BE49-F238E27FC236}">
                <a16:creationId xmlns:a16="http://schemas.microsoft.com/office/drawing/2014/main" id="{E6C8F046-79DC-4271-7F08-0C94480F40CB}"/>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Multiplication Sign 323">
            <a:extLst>
              <a:ext uri="{FF2B5EF4-FFF2-40B4-BE49-F238E27FC236}">
                <a16:creationId xmlns:a16="http://schemas.microsoft.com/office/drawing/2014/main" id="{48EDEBE1-72D3-80A5-8F50-C757693DD203}"/>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Multiplication Sign 324">
            <a:extLst>
              <a:ext uri="{FF2B5EF4-FFF2-40B4-BE49-F238E27FC236}">
                <a16:creationId xmlns:a16="http://schemas.microsoft.com/office/drawing/2014/main" id="{5B2BF981-6C45-9D78-494D-87D9E09E4B81}"/>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Multiplication Sign 325">
            <a:extLst>
              <a:ext uri="{FF2B5EF4-FFF2-40B4-BE49-F238E27FC236}">
                <a16:creationId xmlns:a16="http://schemas.microsoft.com/office/drawing/2014/main" id="{61F30DCE-74DA-631D-86A3-0ABD88C7D70E}"/>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Multiplication Sign 326">
            <a:extLst>
              <a:ext uri="{FF2B5EF4-FFF2-40B4-BE49-F238E27FC236}">
                <a16:creationId xmlns:a16="http://schemas.microsoft.com/office/drawing/2014/main" id="{8EA66AB3-7A19-E60B-02EF-BA042E8ED966}"/>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8" name="Multiplication Sign 327">
            <a:extLst>
              <a:ext uri="{FF2B5EF4-FFF2-40B4-BE49-F238E27FC236}">
                <a16:creationId xmlns:a16="http://schemas.microsoft.com/office/drawing/2014/main" id="{CC4F937B-C2ED-44F1-1033-1E49C04863DF}"/>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9" name="Multiplication Sign 328">
            <a:extLst>
              <a:ext uri="{FF2B5EF4-FFF2-40B4-BE49-F238E27FC236}">
                <a16:creationId xmlns:a16="http://schemas.microsoft.com/office/drawing/2014/main" id="{E92BFB5A-5701-BF92-ADAF-DCED99F28440}"/>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Multiplication Sign 329">
            <a:extLst>
              <a:ext uri="{FF2B5EF4-FFF2-40B4-BE49-F238E27FC236}">
                <a16:creationId xmlns:a16="http://schemas.microsoft.com/office/drawing/2014/main" id="{F296CA67-807B-AAA7-A526-6E92FBEEA28D}"/>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Multiplication Sign 330">
            <a:extLst>
              <a:ext uri="{FF2B5EF4-FFF2-40B4-BE49-F238E27FC236}">
                <a16:creationId xmlns:a16="http://schemas.microsoft.com/office/drawing/2014/main" id="{E19CEF0A-247C-019F-FD19-13614F1C6C17}"/>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Multiplication Sign 331">
            <a:extLst>
              <a:ext uri="{FF2B5EF4-FFF2-40B4-BE49-F238E27FC236}">
                <a16:creationId xmlns:a16="http://schemas.microsoft.com/office/drawing/2014/main" id="{47595D68-B2EA-4AFA-3591-616167BBED55}"/>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3" name="Multiplication Sign 332">
            <a:extLst>
              <a:ext uri="{FF2B5EF4-FFF2-40B4-BE49-F238E27FC236}">
                <a16:creationId xmlns:a16="http://schemas.microsoft.com/office/drawing/2014/main" id="{52186597-76A1-ED1C-FB28-BAE2EF6905AE}"/>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Multiplication Sign 333">
            <a:extLst>
              <a:ext uri="{FF2B5EF4-FFF2-40B4-BE49-F238E27FC236}">
                <a16:creationId xmlns:a16="http://schemas.microsoft.com/office/drawing/2014/main" id="{2CAE94CB-2924-C5F7-3D4B-20521763D1E6}"/>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Multiplication Sign 334">
            <a:extLst>
              <a:ext uri="{FF2B5EF4-FFF2-40B4-BE49-F238E27FC236}">
                <a16:creationId xmlns:a16="http://schemas.microsoft.com/office/drawing/2014/main" id="{562E4D24-0404-1496-82F4-278967B69A4E}"/>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Multiplication Sign 335">
            <a:extLst>
              <a:ext uri="{FF2B5EF4-FFF2-40B4-BE49-F238E27FC236}">
                <a16:creationId xmlns:a16="http://schemas.microsoft.com/office/drawing/2014/main" id="{3FDE2F14-456B-627A-0234-9EAF14B71BBF}"/>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TextBox 336">
            <a:extLst>
              <a:ext uri="{FF2B5EF4-FFF2-40B4-BE49-F238E27FC236}">
                <a16:creationId xmlns:a16="http://schemas.microsoft.com/office/drawing/2014/main" id="{DA1724AA-7C41-2F1B-C621-ECFE3055369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38" name="Rectangle: Rounded Corners 337">
            <a:extLst>
              <a:ext uri="{FF2B5EF4-FFF2-40B4-BE49-F238E27FC236}">
                <a16:creationId xmlns:a16="http://schemas.microsoft.com/office/drawing/2014/main" id="{4822C60E-2C1B-710A-7DFE-79E77CD279B5}"/>
              </a:ext>
            </a:extLst>
          </p:cNvPr>
          <p:cNvSpPr/>
          <p:nvPr/>
        </p:nvSpPr>
        <p:spPr>
          <a:xfrm rot="17960271">
            <a:off x="6320813" y="5097666"/>
            <a:ext cx="1706800" cy="627412"/>
          </a:xfrm>
          <a:prstGeom prst="roundRect">
            <a:avLst/>
          </a:prstGeom>
          <a:noFill/>
          <a:ln w="1905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092415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somewhat randomly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F50AD47E-1A51-9E82-87A7-F91975AF667A}"/>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75970543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 </a:t>
            </a:r>
            <a:r>
              <a:rPr lang="en-US" dirty="0">
                <a:solidFill>
                  <a:srgbClr val="00B050"/>
                </a:solidFill>
              </a:rPr>
              <a:t>In fact, the  boundaries between samples are often “randomly” decided.</a:t>
            </a:r>
          </a:p>
          <a:p>
            <a:r>
              <a:rPr lang="en-US" dirty="0">
                <a:solidFill>
                  <a:srgbClr val="00B050"/>
                </a:solidFill>
              </a:rPr>
              <a:t>On </a:t>
            </a:r>
            <a:r>
              <a:rPr lang="en-US" dirty="0">
                <a:solidFill>
                  <a:schemeClr val="accent2"/>
                </a:solidFill>
              </a:rPr>
              <a:t>different</a:t>
            </a:r>
            <a:r>
              <a:rPr lang="en-US" dirty="0">
                <a:solidFill>
                  <a:srgbClr val="00B050"/>
                </a:solidFill>
              </a:rPr>
              <a:t> </a:t>
            </a:r>
            <a:r>
              <a:rPr lang="en-US" dirty="0">
                <a:solidFill>
                  <a:srgbClr val="FFC000"/>
                </a:solidFill>
              </a:rPr>
              <a:t>epochs</a:t>
            </a:r>
            <a:r>
              <a:rPr lang="en-US" dirty="0">
                <a:solidFill>
                  <a:srgbClr val="00B050"/>
                </a:solidFill>
              </a:rPr>
              <a:t>, the boundaries might change somewhat randomly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419152" y="554372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2" name="Rectangle 91">
            <a:extLst>
              <a:ext uri="{FF2B5EF4-FFF2-40B4-BE49-F238E27FC236}">
                <a16:creationId xmlns:a16="http://schemas.microsoft.com/office/drawing/2014/main" id="{F35A3A41-835F-4DE0-AF40-82B750016B3A}"/>
              </a:ext>
            </a:extLst>
          </p:cNvPr>
          <p:cNvSpPr/>
          <p:nvPr/>
        </p:nvSpPr>
        <p:spPr>
          <a:xfrm>
            <a:off x="8955948" y="4286936"/>
            <a:ext cx="3157898" cy="2496817"/>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3733C732-BE63-434E-92BC-CB2D2049F97C}"/>
              </a:ext>
            </a:extLst>
          </p:cNvPr>
          <p:cNvPicPr>
            <a:picLocks noChangeAspect="1"/>
          </p:cNvPicPr>
          <p:nvPr/>
        </p:nvPicPr>
        <p:blipFill rotWithShape="1">
          <a:blip r:embed="rId3"/>
          <a:srcRect l="16923" t="33736" r="67439" b="39897"/>
          <a:stretch/>
        </p:blipFill>
        <p:spPr>
          <a:xfrm>
            <a:off x="6019800" y="3576564"/>
            <a:ext cx="6117716" cy="3223342"/>
          </a:xfrm>
          <a:prstGeom prst="rect">
            <a:avLst/>
          </a:prstGeom>
          <a:ln w="28575">
            <a:solidFill>
              <a:schemeClr val="tx1"/>
            </a:solidFill>
          </a:ln>
        </p:spPr>
      </p:pic>
      <p:sp>
        <p:nvSpPr>
          <p:cNvPr id="72" name="TextBox 71">
            <a:extLst>
              <a:ext uri="{FF2B5EF4-FFF2-40B4-BE49-F238E27FC236}">
                <a16:creationId xmlns:a16="http://schemas.microsoft.com/office/drawing/2014/main" id="{80B236C5-F7DC-47B4-83DB-BFFFA9C5166D}"/>
              </a:ext>
            </a:extLst>
          </p:cNvPr>
          <p:cNvSpPr txBox="1"/>
          <p:nvPr/>
        </p:nvSpPr>
        <p:spPr>
          <a:xfrm>
            <a:off x="6779100" y="3610705"/>
            <a:ext cx="1591178" cy="369332"/>
          </a:xfrm>
          <a:prstGeom prst="rect">
            <a:avLst/>
          </a:prstGeom>
          <a:solidFill>
            <a:schemeClr val="bg1"/>
          </a:solidFill>
        </p:spPr>
        <p:txBody>
          <a:bodyPr wrap="square" rtlCol="0">
            <a:spAutoFit/>
          </a:bodyPr>
          <a:lstStyle/>
          <a:p>
            <a:pPr algn="ctr"/>
            <a:r>
              <a:rPr lang="en-US" dirty="0"/>
              <a:t>Before training</a:t>
            </a:r>
            <a:endParaRPr lang="en-GB" dirty="0"/>
          </a:p>
        </p:txBody>
      </p:sp>
      <p:sp>
        <p:nvSpPr>
          <p:cNvPr id="134" name="TextBox 133">
            <a:extLst>
              <a:ext uri="{FF2B5EF4-FFF2-40B4-BE49-F238E27FC236}">
                <a16:creationId xmlns:a16="http://schemas.microsoft.com/office/drawing/2014/main" id="{EBFA3630-9C4E-4377-A268-5BD9467AF404}"/>
              </a:ext>
            </a:extLst>
          </p:cNvPr>
          <p:cNvSpPr txBox="1"/>
          <p:nvPr/>
        </p:nvSpPr>
        <p:spPr>
          <a:xfrm>
            <a:off x="9957788" y="3607401"/>
            <a:ext cx="1591178" cy="369332"/>
          </a:xfrm>
          <a:prstGeom prst="rect">
            <a:avLst/>
          </a:prstGeom>
          <a:solidFill>
            <a:schemeClr val="bg1"/>
          </a:solidFill>
        </p:spPr>
        <p:txBody>
          <a:bodyPr wrap="square" rtlCol="0">
            <a:spAutoFit/>
          </a:bodyPr>
          <a:lstStyle/>
          <a:p>
            <a:pPr algn="ctr"/>
            <a:r>
              <a:rPr lang="en-US" dirty="0"/>
              <a:t>After training</a:t>
            </a:r>
            <a:endParaRPr lang="en-GB" dirty="0"/>
          </a:p>
        </p:txBody>
      </p:sp>
    </p:spTree>
    <p:extLst>
      <p:ext uri="{BB962C8B-B14F-4D97-AF65-F5344CB8AC3E}">
        <p14:creationId xmlns:p14="http://schemas.microsoft.com/office/powerpoint/2010/main" val="3074715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a:t>
            </a:r>
            <a:r>
              <a:rPr lang="en-US" dirty="0">
                <a:solidFill>
                  <a:srgbClr val="FF0000"/>
                </a:solidFill>
              </a:rPr>
              <a:t>far away from the boundaries</a:t>
            </a:r>
            <a:r>
              <a:rPr lang="en-US" dirty="0">
                <a:solidFill>
                  <a:srgbClr val="00B050"/>
                </a:solidFill>
              </a:rPr>
              <a:t>. </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70" name="TextBox 69">
            <a:extLst>
              <a:ext uri="{FF2B5EF4-FFF2-40B4-BE49-F238E27FC236}">
                <a16:creationId xmlns:a16="http://schemas.microsoft.com/office/drawing/2014/main" id="{8327D669-4C2C-40FD-939A-39322482795C}"/>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A1B3A959-E6B6-D8FA-C137-D3639230CE74}"/>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2FCB9403-8AE6-36C9-8661-D3FD34DF60A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5" name="Straight Arrow Connector 84">
            <a:extLst>
              <a:ext uri="{FF2B5EF4-FFF2-40B4-BE49-F238E27FC236}">
                <a16:creationId xmlns:a16="http://schemas.microsoft.com/office/drawing/2014/main" id="{F2933C92-257B-4F94-E87B-7A0EF2E7F26A}"/>
              </a:ext>
            </a:extLst>
          </p:cNvPr>
          <p:cNvCxnSpPr>
            <a:stCxn id="98" idx="2"/>
            <a:endCxn id="8" idx="52"/>
          </p:cNvCxnSpPr>
          <p:nvPr/>
        </p:nvCxnSpPr>
        <p:spPr>
          <a:xfrm>
            <a:off x="6769768" y="5099088"/>
            <a:ext cx="381312" cy="17629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ADE7529-3D9B-348D-5C7A-4011DFB9B775}"/>
              </a:ext>
            </a:extLst>
          </p:cNvPr>
          <p:cNvCxnSpPr>
            <a:cxnSpLocks/>
            <a:endCxn id="112" idx="0"/>
          </p:cNvCxnSpPr>
          <p:nvPr/>
        </p:nvCxnSpPr>
        <p:spPr>
          <a:xfrm>
            <a:off x="7111829" y="5306646"/>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A7EFC2C-0FBA-5BD4-F867-D90C7FD12596}"/>
              </a:ext>
            </a:extLst>
          </p:cNvPr>
          <p:cNvCxnSpPr>
            <a:cxnSpLocks/>
          </p:cNvCxnSpPr>
          <p:nvPr/>
        </p:nvCxnSpPr>
        <p:spPr>
          <a:xfrm>
            <a:off x="10444984" y="5443847"/>
            <a:ext cx="617972" cy="54291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77B72D12-86CC-39FF-1EED-FD24CB724585}"/>
              </a:ext>
            </a:extLst>
          </p:cNvPr>
          <p:cNvCxnSpPr>
            <a:cxnSpLocks/>
            <a:endCxn id="73" idx="90"/>
          </p:cNvCxnSpPr>
          <p:nvPr/>
        </p:nvCxnSpPr>
        <p:spPr>
          <a:xfrm>
            <a:off x="10093420" y="4808183"/>
            <a:ext cx="582399" cy="56880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2300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pPr marL="0" indent="0">
              <a:buNone/>
            </a:pPr>
            <a:r>
              <a:rPr lang="en-US" b="1" dirty="0"/>
              <a:t>Correction #3-bis: </a:t>
            </a:r>
            <a:r>
              <a:rPr lang="en-US" dirty="0"/>
              <a:t>Training samples are often condensed, far away from the boundaries. </a:t>
            </a:r>
          </a:p>
          <a:p>
            <a:pPr marL="0" indent="0">
              <a:buNone/>
            </a:pPr>
            <a:endParaRPr lang="en-US" b="1" dirty="0"/>
          </a:p>
          <a:p>
            <a:pPr marL="0" indent="0">
              <a:buNone/>
            </a:pPr>
            <a:r>
              <a:rPr lang="en-US" b="1" dirty="0"/>
              <a:t>Definition (</a:t>
            </a:r>
            <a:r>
              <a:rPr lang="en-US" b="1" dirty="0">
                <a:solidFill>
                  <a:srgbClr val="00B050"/>
                </a:solidFill>
              </a:rPr>
              <a:t>manifolds</a:t>
            </a:r>
            <a:r>
              <a:rPr lang="en-US" b="1" dirty="0"/>
              <a:t>):</a:t>
            </a:r>
          </a:p>
          <a:p>
            <a:pPr marL="0" indent="0">
              <a:buNone/>
            </a:pPr>
            <a:r>
              <a:rPr lang="en-US" dirty="0"/>
              <a:t>These </a:t>
            </a:r>
            <a:r>
              <a:rPr lang="en-US" b="1" dirty="0"/>
              <a:t>small regions containing a large number of training examples </a:t>
            </a:r>
            <a:r>
              <a:rPr lang="en-US" dirty="0"/>
              <a:t>are mathematically called </a:t>
            </a:r>
            <a:r>
              <a:rPr lang="en-US" b="1" dirty="0">
                <a:solidFill>
                  <a:srgbClr val="00B050"/>
                </a:solidFill>
              </a:rPr>
              <a:t>manifolds</a:t>
            </a:r>
            <a:r>
              <a:rPr lang="en-US" dirty="0"/>
              <a:t>.</a:t>
            </a:r>
          </a:p>
          <a:p>
            <a:pPr marL="0" indent="0">
              <a:buNone/>
            </a:pPr>
            <a:r>
              <a:rPr lang="en-GB" dirty="0"/>
              <a:t>See [TDS1], if curious.</a:t>
            </a:r>
            <a:endParaRPr lang="en-US" dirty="0"/>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TextBox 71">
            <a:extLst>
              <a:ext uri="{FF2B5EF4-FFF2-40B4-BE49-F238E27FC236}">
                <a16:creationId xmlns:a16="http://schemas.microsoft.com/office/drawing/2014/main" id="{3B943F53-FE73-7591-BCE8-71BC880D868F}"/>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83" name="Rectangle 82">
            <a:extLst>
              <a:ext uri="{FF2B5EF4-FFF2-40B4-BE49-F238E27FC236}">
                <a16:creationId xmlns:a16="http://schemas.microsoft.com/office/drawing/2014/main" id="{58CA58A0-2B1E-4FB4-0C46-D8EDCAAFB5AC}"/>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7B0D4646-DE20-AC1E-CF2F-8010BBEA439E}"/>
              </a:ext>
            </a:extLst>
          </p:cNvPr>
          <p:cNvSpPr/>
          <p:nvPr/>
        </p:nvSpPr>
        <p:spPr>
          <a:xfrm rot="20538977">
            <a:off x="10427711" y="5940075"/>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Oval 85">
            <a:extLst>
              <a:ext uri="{FF2B5EF4-FFF2-40B4-BE49-F238E27FC236}">
                <a16:creationId xmlns:a16="http://schemas.microsoft.com/office/drawing/2014/main" id="{9C6F36B8-346B-F7A1-B702-EE160CE08A70}"/>
              </a:ext>
            </a:extLst>
          </p:cNvPr>
          <p:cNvSpPr/>
          <p:nvPr/>
        </p:nvSpPr>
        <p:spPr>
          <a:xfrm rot="20538977">
            <a:off x="7303785" y="573463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C6ADEF74-0D90-05A4-8BF0-8068A6A9A578}"/>
              </a:ext>
            </a:extLst>
          </p:cNvPr>
          <p:cNvSpPr/>
          <p:nvPr/>
        </p:nvSpPr>
        <p:spPr>
          <a:xfrm rot="20538977">
            <a:off x="9562510" y="4523417"/>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609F8969-F4B3-881F-B558-1F91AD920BC0}"/>
              </a:ext>
            </a:extLst>
          </p:cNvPr>
          <p:cNvSpPr/>
          <p:nvPr/>
        </p:nvSpPr>
        <p:spPr>
          <a:xfrm rot="20538977">
            <a:off x="6310767" y="4976542"/>
            <a:ext cx="1039805" cy="408063"/>
          </a:xfrm>
          <a:prstGeom prst="ellipse">
            <a:avLst/>
          </a:prstGeom>
          <a:noFill/>
          <a:ln w="28575">
            <a:solidFill>
              <a:srgbClr val="00B05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07393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p:spPr>
        <p:txBody>
          <a:bodyPr>
            <a:normAutofit/>
          </a:bodyPr>
          <a:lstStyle/>
          <a:p>
            <a:r>
              <a:rPr lang="en-GB" b="1" dirty="0"/>
              <a:t>Misconception #3</a:t>
            </a:r>
            <a:r>
              <a:rPr lang="en-US" b="1" dirty="0"/>
              <a:t>: </a:t>
            </a:r>
            <a:r>
              <a:rPr lang="en-US" dirty="0"/>
              <a:t>the decision boundaries between classes are smooth and make perfect sense.</a:t>
            </a:r>
            <a:endParaRPr lang="en-GB" dirty="0"/>
          </a:p>
          <a:p>
            <a:r>
              <a:rPr lang="en-US" b="1" dirty="0">
                <a:solidFill>
                  <a:srgbClr val="00B050"/>
                </a:solidFill>
              </a:rPr>
              <a:t>Correction #3-bis: </a:t>
            </a:r>
            <a:r>
              <a:rPr lang="en-US" dirty="0">
                <a:solidFill>
                  <a:srgbClr val="00B050"/>
                </a:solidFill>
              </a:rPr>
              <a:t>Training samples are often condensed, far away from the boundaries. </a:t>
            </a:r>
          </a:p>
          <a:p>
            <a:r>
              <a:rPr lang="en-US" dirty="0"/>
              <a:t>Boundaries decided by the Deep Learning models often exhibit the same behavior as the </a:t>
            </a:r>
            <a:r>
              <a:rPr lang="en-US" b="1" dirty="0"/>
              <a:t>Support Vector Machines</a:t>
            </a:r>
            <a:r>
              <a:rPr lang="en-US" dirty="0"/>
              <a:t> boundaries. But in a more random manner.</a:t>
            </a:r>
          </a:p>
          <a:p>
            <a:endParaRPr lang="en-GB" dirty="0"/>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705F88D6-5C60-FEF3-A770-2C4C53FA5656}"/>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Box 82">
            <a:extLst>
              <a:ext uri="{FF2B5EF4-FFF2-40B4-BE49-F238E27FC236}">
                <a16:creationId xmlns:a16="http://schemas.microsoft.com/office/drawing/2014/main" id="{45859276-45F1-71A0-47E6-50A4510EBBA2}"/>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40399512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Impact of noise on classifiers</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a:ln>
            <a:noFill/>
          </a:ln>
        </p:spPr>
        <p:txBody>
          <a:bodyPr>
            <a:normAutofit/>
          </a:bodyPr>
          <a:lstStyle/>
          <a:p>
            <a:pPr marL="0" indent="0">
              <a:buNone/>
            </a:pPr>
            <a:r>
              <a:rPr lang="en-GB" b="1" dirty="0"/>
              <a:t>ENM procedure, explained:</a:t>
            </a:r>
            <a:br>
              <a:rPr lang="en-GB" dirty="0"/>
            </a:br>
            <a:r>
              <a:rPr lang="en-GB" dirty="0"/>
              <a:t>When randomly noising an </a:t>
            </a:r>
            <a:r>
              <a:rPr lang="en-GB" b="1" dirty="0">
                <a:solidFill>
                  <a:schemeClr val="accent2">
                    <a:lumMod val="50000"/>
                  </a:schemeClr>
                </a:solidFill>
              </a:rPr>
              <a:t>original sample</a:t>
            </a:r>
            <a:r>
              <a:rPr lang="en-GB" dirty="0"/>
              <a:t> to make an </a:t>
            </a:r>
            <a:r>
              <a:rPr lang="en-GB" b="1" dirty="0">
                <a:solidFill>
                  <a:srgbClr val="C00000"/>
                </a:solidFill>
              </a:rPr>
              <a:t>attack sample</a:t>
            </a:r>
            <a:r>
              <a:rPr lang="en-GB" dirty="0"/>
              <a:t>, we move randomly in the feature map.</a:t>
            </a:r>
          </a:p>
          <a:p>
            <a:r>
              <a:rPr lang="en-GB" dirty="0"/>
              <a:t>We may even move in the boundary region, where the sample might become misclassified.</a:t>
            </a:r>
          </a:p>
          <a:p>
            <a:r>
              <a:rPr lang="en-GB" dirty="0"/>
              <a:t>The </a:t>
            </a:r>
            <a:r>
              <a:rPr lang="en-GB" b="1" dirty="0">
                <a:solidFill>
                  <a:srgbClr val="C00000"/>
                </a:solidFill>
              </a:rPr>
              <a:t>attack sample </a:t>
            </a:r>
            <a:r>
              <a:rPr lang="en-GB" dirty="0"/>
              <a:t>will therefore look similar to a dog picture, but will be misclassified as a cat.</a:t>
            </a:r>
          </a:p>
        </p:txBody>
      </p:sp>
      <p:sp>
        <p:nvSpPr>
          <p:cNvPr id="4" name="Oval 3">
            <a:extLst>
              <a:ext uri="{FF2B5EF4-FFF2-40B4-BE49-F238E27FC236}">
                <a16:creationId xmlns:a16="http://schemas.microsoft.com/office/drawing/2014/main" id="{82B8CCBF-491B-43DC-9F46-6009C5C1F8EC}"/>
              </a:ext>
            </a:extLst>
          </p:cNvPr>
          <p:cNvSpPr/>
          <p:nvPr/>
        </p:nvSpPr>
        <p:spPr>
          <a:xfrm>
            <a:off x="6705600" y="1055077"/>
            <a:ext cx="5408246" cy="3063631"/>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Freeform: Shape 8">
            <a:extLst>
              <a:ext uri="{FF2B5EF4-FFF2-40B4-BE49-F238E27FC236}">
                <a16:creationId xmlns:a16="http://schemas.microsoft.com/office/drawing/2014/main" id="{8ACF23BC-153E-44BE-B9C5-3229350E08E8}"/>
              </a:ext>
            </a:extLst>
          </p:cNvPr>
          <p:cNvSpPr/>
          <p:nvPr/>
        </p:nvSpPr>
        <p:spPr>
          <a:xfrm>
            <a:off x="7264085" y="2407138"/>
            <a:ext cx="1465289" cy="1004590"/>
          </a:xfrm>
          <a:custGeom>
            <a:avLst/>
            <a:gdLst>
              <a:gd name="connsiteX0" fmla="*/ 410623 w 1465289"/>
              <a:gd name="connsiteY0" fmla="*/ 0 h 1004590"/>
              <a:gd name="connsiteX1" fmla="*/ 4223 w 1465289"/>
              <a:gd name="connsiteY1" fmla="*/ 508000 h 1004590"/>
              <a:gd name="connsiteX2" fmla="*/ 637269 w 1465289"/>
              <a:gd name="connsiteY2" fmla="*/ 969108 h 1004590"/>
              <a:gd name="connsiteX3" fmla="*/ 1356284 w 1465289"/>
              <a:gd name="connsiteY3" fmla="*/ 922216 h 1004590"/>
              <a:gd name="connsiteX4" fmla="*/ 1450069 w 1465289"/>
              <a:gd name="connsiteY4" fmla="*/ 515816 h 1004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289" h="1004590">
                <a:moveTo>
                  <a:pt x="410623" y="0"/>
                </a:moveTo>
                <a:cubicBezTo>
                  <a:pt x="188536" y="173241"/>
                  <a:pt x="-33551" y="346482"/>
                  <a:pt x="4223" y="508000"/>
                </a:cubicBezTo>
                <a:cubicBezTo>
                  <a:pt x="41997" y="669518"/>
                  <a:pt x="411926" y="900072"/>
                  <a:pt x="637269" y="969108"/>
                </a:cubicBezTo>
                <a:cubicBezTo>
                  <a:pt x="862612" y="1038144"/>
                  <a:pt x="1220817" y="997765"/>
                  <a:pt x="1356284" y="922216"/>
                </a:cubicBezTo>
                <a:cubicBezTo>
                  <a:pt x="1491751" y="846667"/>
                  <a:pt x="1470910" y="681241"/>
                  <a:pt x="1450069" y="5158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Freeform: Shape 355">
            <a:extLst>
              <a:ext uri="{FF2B5EF4-FFF2-40B4-BE49-F238E27FC236}">
                <a16:creationId xmlns:a16="http://schemas.microsoft.com/office/drawing/2014/main" id="{30962F2D-777F-4521-98BE-8F5DA43A8A38}"/>
              </a:ext>
            </a:extLst>
          </p:cNvPr>
          <p:cNvSpPr/>
          <p:nvPr/>
        </p:nvSpPr>
        <p:spPr>
          <a:xfrm>
            <a:off x="7494634" y="1544261"/>
            <a:ext cx="1156799" cy="1139300"/>
          </a:xfrm>
          <a:custGeom>
            <a:avLst/>
            <a:gdLst>
              <a:gd name="connsiteX0" fmla="*/ 477058 w 1156799"/>
              <a:gd name="connsiteY0" fmla="*/ 112601 h 1139300"/>
              <a:gd name="connsiteX1" fmla="*/ 320 w 1156799"/>
              <a:gd name="connsiteY1" fmla="*/ 542447 h 1139300"/>
              <a:gd name="connsiteX2" fmla="*/ 547397 w 1156799"/>
              <a:gd name="connsiteY2" fmla="*/ 1136416 h 1139300"/>
              <a:gd name="connsiteX3" fmla="*/ 1110104 w 1156799"/>
              <a:gd name="connsiteY3" fmla="*/ 737831 h 1139300"/>
              <a:gd name="connsiteX4" fmla="*/ 1055397 w 1156799"/>
              <a:gd name="connsiteY4" fmla="*/ 50077 h 1139300"/>
              <a:gd name="connsiteX5" fmla="*/ 477058 w 1156799"/>
              <a:gd name="connsiteY5" fmla="*/ 112601 h 1139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6799" h="1139300">
                <a:moveTo>
                  <a:pt x="477058" y="112601"/>
                </a:moveTo>
                <a:cubicBezTo>
                  <a:pt x="301212" y="194663"/>
                  <a:pt x="-11403" y="371811"/>
                  <a:pt x="320" y="542447"/>
                </a:cubicBezTo>
                <a:cubicBezTo>
                  <a:pt x="12043" y="713083"/>
                  <a:pt x="362433" y="1103852"/>
                  <a:pt x="547397" y="1136416"/>
                </a:cubicBezTo>
                <a:cubicBezTo>
                  <a:pt x="732361" y="1168980"/>
                  <a:pt x="1025437" y="918888"/>
                  <a:pt x="1110104" y="737831"/>
                </a:cubicBezTo>
                <a:cubicBezTo>
                  <a:pt x="1194771" y="556775"/>
                  <a:pt x="1156997" y="158190"/>
                  <a:pt x="1055397" y="50077"/>
                </a:cubicBezTo>
                <a:cubicBezTo>
                  <a:pt x="953797" y="-58036"/>
                  <a:pt x="652904" y="30539"/>
                  <a:pt x="477058" y="11260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7" name="Freeform: Shape 356">
            <a:extLst>
              <a:ext uri="{FF2B5EF4-FFF2-40B4-BE49-F238E27FC236}">
                <a16:creationId xmlns:a16="http://schemas.microsoft.com/office/drawing/2014/main" id="{028B0DF4-FE32-4200-8F50-0D3AC35141F6}"/>
              </a:ext>
            </a:extLst>
          </p:cNvPr>
          <p:cNvSpPr/>
          <p:nvPr/>
        </p:nvSpPr>
        <p:spPr>
          <a:xfrm>
            <a:off x="8370278" y="1909203"/>
            <a:ext cx="1195631" cy="1053500"/>
          </a:xfrm>
          <a:custGeom>
            <a:avLst/>
            <a:gdLst>
              <a:gd name="connsiteX0" fmla="*/ 289169 w 1195631"/>
              <a:gd name="connsiteY0" fmla="*/ 193135 h 1053500"/>
              <a:gd name="connsiteX1" fmla="*/ 1000369 w 1195631"/>
              <a:gd name="connsiteY1" fmla="*/ 29012 h 1053500"/>
              <a:gd name="connsiteX2" fmla="*/ 1164492 w 1195631"/>
              <a:gd name="connsiteY2" fmla="*/ 716766 h 1053500"/>
              <a:gd name="connsiteX3" fmla="*/ 484554 w 1195631"/>
              <a:gd name="connsiteY3" fmla="*/ 1052828 h 1053500"/>
              <a:gd name="connsiteX4" fmla="*/ 0 w 1195631"/>
              <a:gd name="connsiteY4" fmla="*/ 638612 h 105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631" h="1053500">
                <a:moveTo>
                  <a:pt x="289169" y="193135"/>
                </a:moveTo>
                <a:cubicBezTo>
                  <a:pt x="571825" y="67437"/>
                  <a:pt x="854482" y="-58260"/>
                  <a:pt x="1000369" y="29012"/>
                </a:cubicBezTo>
                <a:cubicBezTo>
                  <a:pt x="1146256" y="116284"/>
                  <a:pt x="1250461" y="546130"/>
                  <a:pt x="1164492" y="716766"/>
                </a:cubicBezTo>
                <a:cubicBezTo>
                  <a:pt x="1078523" y="887402"/>
                  <a:pt x="678636" y="1065854"/>
                  <a:pt x="484554" y="1052828"/>
                </a:cubicBezTo>
                <a:cubicBezTo>
                  <a:pt x="290472" y="1039802"/>
                  <a:pt x="145236" y="839207"/>
                  <a:pt x="0" y="63861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Freeform: Shape 357">
            <a:extLst>
              <a:ext uri="{FF2B5EF4-FFF2-40B4-BE49-F238E27FC236}">
                <a16:creationId xmlns:a16="http://schemas.microsoft.com/office/drawing/2014/main" id="{C1FBE67C-7FAA-4989-AF60-D39771F16F80}"/>
              </a:ext>
            </a:extLst>
          </p:cNvPr>
          <p:cNvSpPr/>
          <p:nvPr/>
        </p:nvSpPr>
        <p:spPr>
          <a:xfrm>
            <a:off x="9331569" y="1654967"/>
            <a:ext cx="994151" cy="1049156"/>
          </a:xfrm>
          <a:custGeom>
            <a:avLst/>
            <a:gdLst>
              <a:gd name="connsiteX0" fmla="*/ 0 w 994151"/>
              <a:gd name="connsiteY0" fmla="*/ 251987 h 1049156"/>
              <a:gd name="connsiteX1" fmla="*/ 640862 w 994151"/>
              <a:gd name="connsiteY1" fmla="*/ 1895 h 1049156"/>
              <a:gd name="connsiteX2" fmla="*/ 976923 w 994151"/>
              <a:gd name="connsiteY2" fmla="*/ 369218 h 1049156"/>
              <a:gd name="connsiteX3" fmla="*/ 898769 w 994151"/>
              <a:gd name="connsiteY3" fmla="*/ 971002 h 1049156"/>
              <a:gd name="connsiteX4" fmla="*/ 500185 w 994151"/>
              <a:gd name="connsiteY4" fmla="*/ 1002264 h 1049156"/>
              <a:gd name="connsiteX5" fmla="*/ 148493 w 994151"/>
              <a:gd name="connsiteY5" fmla="*/ 1049156 h 104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4151" h="1049156">
                <a:moveTo>
                  <a:pt x="0" y="251987"/>
                </a:moveTo>
                <a:cubicBezTo>
                  <a:pt x="239021" y="117172"/>
                  <a:pt x="478042" y="-17643"/>
                  <a:pt x="640862" y="1895"/>
                </a:cubicBezTo>
                <a:cubicBezTo>
                  <a:pt x="803682" y="21433"/>
                  <a:pt x="933939" y="207700"/>
                  <a:pt x="976923" y="369218"/>
                </a:cubicBezTo>
                <a:cubicBezTo>
                  <a:pt x="1019908" y="530736"/>
                  <a:pt x="978225" y="865494"/>
                  <a:pt x="898769" y="971002"/>
                </a:cubicBezTo>
                <a:cubicBezTo>
                  <a:pt x="819313" y="1076510"/>
                  <a:pt x="625231" y="989238"/>
                  <a:pt x="500185" y="1002264"/>
                </a:cubicBezTo>
                <a:cubicBezTo>
                  <a:pt x="375139" y="1015290"/>
                  <a:pt x="261816" y="1032223"/>
                  <a:pt x="148493" y="104915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TextBox 358">
            <a:extLst>
              <a:ext uri="{FF2B5EF4-FFF2-40B4-BE49-F238E27FC236}">
                <a16:creationId xmlns:a16="http://schemas.microsoft.com/office/drawing/2014/main" id="{BADA7723-4DED-46FD-91C6-28FD728BE2FA}"/>
              </a:ext>
            </a:extLst>
          </p:cNvPr>
          <p:cNvSpPr txBox="1"/>
          <p:nvPr/>
        </p:nvSpPr>
        <p:spPr>
          <a:xfrm>
            <a:off x="7509410" y="2840074"/>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360" name="TextBox 359">
            <a:extLst>
              <a:ext uri="{FF2B5EF4-FFF2-40B4-BE49-F238E27FC236}">
                <a16:creationId xmlns:a16="http://schemas.microsoft.com/office/drawing/2014/main" id="{3270DE97-CA30-4E27-B63D-331574DFB1AB}"/>
              </a:ext>
            </a:extLst>
          </p:cNvPr>
          <p:cNvSpPr txBox="1"/>
          <p:nvPr/>
        </p:nvSpPr>
        <p:spPr>
          <a:xfrm>
            <a:off x="7689159" y="1956093"/>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361" name="TextBox 360">
            <a:extLst>
              <a:ext uri="{FF2B5EF4-FFF2-40B4-BE49-F238E27FC236}">
                <a16:creationId xmlns:a16="http://schemas.microsoft.com/office/drawing/2014/main" id="{313BE514-A1F1-4DCE-9EFE-F3891B5DA2AB}"/>
              </a:ext>
            </a:extLst>
          </p:cNvPr>
          <p:cNvSpPr txBox="1"/>
          <p:nvPr/>
        </p:nvSpPr>
        <p:spPr>
          <a:xfrm>
            <a:off x="8721540" y="2253249"/>
            <a:ext cx="687970" cy="307777"/>
          </a:xfrm>
          <a:prstGeom prst="rect">
            <a:avLst/>
          </a:prstGeom>
          <a:noFill/>
        </p:spPr>
        <p:txBody>
          <a:bodyPr wrap="square" rtlCol="0">
            <a:spAutoFit/>
          </a:bodyPr>
          <a:lstStyle/>
          <a:p>
            <a:r>
              <a:rPr lang="en-US" sz="1400" dirty="0">
                <a:solidFill>
                  <a:srgbClr val="7030A0"/>
                </a:solidFill>
              </a:rPr>
              <a:t>Horses</a:t>
            </a:r>
            <a:endParaRPr lang="en-GB" sz="1400" dirty="0">
              <a:solidFill>
                <a:srgbClr val="7030A0"/>
              </a:solidFill>
            </a:endParaRPr>
          </a:p>
        </p:txBody>
      </p:sp>
      <p:sp>
        <p:nvSpPr>
          <p:cNvPr id="362" name="TextBox 361">
            <a:extLst>
              <a:ext uri="{FF2B5EF4-FFF2-40B4-BE49-F238E27FC236}">
                <a16:creationId xmlns:a16="http://schemas.microsoft.com/office/drawing/2014/main" id="{0E0AD068-885F-4924-B908-C11D57A2DB2D}"/>
              </a:ext>
            </a:extLst>
          </p:cNvPr>
          <p:cNvSpPr txBox="1"/>
          <p:nvPr/>
        </p:nvSpPr>
        <p:spPr>
          <a:xfrm>
            <a:off x="9483373" y="1759787"/>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363" name="TextBox 362">
            <a:extLst>
              <a:ext uri="{FF2B5EF4-FFF2-40B4-BE49-F238E27FC236}">
                <a16:creationId xmlns:a16="http://schemas.microsoft.com/office/drawing/2014/main" id="{1D8EBBA2-B08C-44A2-9D01-4EB85D2C6CDA}"/>
              </a:ext>
            </a:extLst>
          </p:cNvPr>
          <p:cNvSpPr txBox="1"/>
          <p:nvPr/>
        </p:nvSpPr>
        <p:spPr>
          <a:xfrm>
            <a:off x="8799709" y="3755774"/>
            <a:ext cx="1680307" cy="307777"/>
          </a:xfrm>
          <a:prstGeom prst="rect">
            <a:avLst/>
          </a:prstGeom>
          <a:noFill/>
        </p:spPr>
        <p:txBody>
          <a:bodyPr wrap="square" rtlCol="0">
            <a:spAutoFit/>
          </a:bodyPr>
          <a:lstStyle/>
          <a:p>
            <a:r>
              <a:rPr lang="en-US" sz="1400" dirty="0">
                <a:solidFill>
                  <a:srgbClr val="7030A0"/>
                </a:solidFill>
              </a:rPr>
              <a:t>Space of all images</a:t>
            </a:r>
            <a:endParaRPr lang="en-GB" sz="1400" dirty="0">
              <a:solidFill>
                <a:srgbClr val="7030A0"/>
              </a:solidFill>
            </a:endParaRPr>
          </a:p>
        </p:txBody>
      </p:sp>
      <p:sp>
        <p:nvSpPr>
          <p:cNvPr id="14" name="Multiplication Sign 13">
            <a:extLst>
              <a:ext uri="{FF2B5EF4-FFF2-40B4-BE49-F238E27FC236}">
                <a16:creationId xmlns:a16="http://schemas.microsoft.com/office/drawing/2014/main" id="{24A40B9D-E730-4D84-95E7-5E89434CBAF1}"/>
              </a:ext>
            </a:extLst>
          </p:cNvPr>
          <p:cNvSpPr/>
          <p:nvPr/>
        </p:nvSpPr>
        <p:spPr>
          <a:xfrm>
            <a:off x="8202910" y="17693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Multiplication Sign 14">
            <a:extLst>
              <a:ext uri="{FF2B5EF4-FFF2-40B4-BE49-F238E27FC236}">
                <a16:creationId xmlns:a16="http://schemas.microsoft.com/office/drawing/2014/main" id="{EE35EBFE-B025-44DC-9586-EC11B9EE84C9}"/>
              </a:ext>
            </a:extLst>
          </p:cNvPr>
          <p:cNvSpPr/>
          <p:nvPr/>
        </p:nvSpPr>
        <p:spPr>
          <a:xfrm>
            <a:off x="7915158" y="17629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Multiplication Sign 15">
            <a:extLst>
              <a:ext uri="{FF2B5EF4-FFF2-40B4-BE49-F238E27FC236}">
                <a16:creationId xmlns:a16="http://schemas.microsoft.com/office/drawing/2014/main" id="{1C55AE8D-560E-45DC-8562-48EA27A4322C}"/>
              </a:ext>
            </a:extLst>
          </p:cNvPr>
          <p:cNvSpPr/>
          <p:nvPr/>
        </p:nvSpPr>
        <p:spPr>
          <a:xfrm>
            <a:off x="8235916" y="17238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Multiplication Sign 16">
            <a:extLst>
              <a:ext uri="{FF2B5EF4-FFF2-40B4-BE49-F238E27FC236}">
                <a16:creationId xmlns:a16="http://schemas.microsoft.com/office/drawing/2014/main" id="{7288A510-223A-43FC-A50F-87797EB6F0CE}"/>
              </a:ext>
            </a:extLst>
          </p:cNvPr>
          <p:cNvSpPr/>
          <p:nvPr/>
        </p:nvSpPr>
        <p:spPr>
          <a:xfrm>
            <a:off x="7922976" y="18488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Multiplication Sign 17">
            <a:extLst>
              <a:ext uri="{FF2B5EF4-FFF2-40B4-BE49-F238E27FC236}">
                <a16:creationId xmlns:a16="http://schemas.microsoft.com/office/drawing/2014/main" id="{7C148F89-06E7-4241-92E9-BE46F73D285B}"/>
              </a:ext>
            </a:extLst>
          </p:cNvPr>
          <p:cNvSpPr/>
          <p:nvPr/>
        </p:nvSpPr>
        <p:spPr>
          <a:xfrm>
            <a:off x="8063651" y="167695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Multiplication Sign 18">
            <a:extLst>
              <a:ext uri="{FF2B5EF4-FFF2-40B4-BE49-F238E27FC236}">
                <a16:creationId xmlns:a16="http://schemas.microsoft.com/office/drawing/2014/main" id="{C3538181-1CE3-41B7-A1AF-A8B86B541596}"/>
              </a:ext>
            </a:extLst>
          </p:cNvPr>
          <p:cNvSpPr/>
          <p:nvPr/>
        </p:nvSpPr>
        <p:spPr>
          <a:xfrm>
            <a:off x="8211969" y="315715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Multiplication Sign 19">
            <a:extLst>
              <a:ext uri="{FF2B5EF4-FFF2-40B4-BE49-F238E27FC236}">
                <a16:creationId xmlns:a16="http://schemas.microsoft.com/office/drawing/2014/main" id="{5AE2FCEE-DCB6-4E02-95DE-B39B68CEEFE3}"/>
              </a:ext>
            </a:extLst>
          </p:cNvPr>
          <p:cNvSpPr/>
          <p:nvPr/>
        </p:nvSpPr>
        <p:spPr>
          <a:xfrm>
            <a:off x="7924217" y="315071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Multiplication Sign 20">
            <a:extLst>
              <a:ext uri="{FF2B5EF4-FFF2-40B4-BE49-F238E27FC236}">
                <a16:creationId xmlns:a16="http://schemas.microsoft.com/office/drawing/2014/main" id="{89F6D9C6-84F9-4624-A186-763243CF047F}"/>
              </a:ext>
            </a:extLst>
          </p:cNvPr>
          <p:cNvSpPr/>
          <p:nvPr/>
        </p:nvSpPr>
        <p:spPr>
          <a:xfrm>
            <a:off x="8244975" y="3111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Multiplication Sign 21">
            <a:extLst>
              <a:ext uri="{FF2B5EF4-FFF2-40B4-BE49-F238E27FC236}">
                <a16:creationId xmlns:a16="http://schemas.microsoft.com/office/drawing/2014/main" id="{9282CCED-FF19-4C97-91C7-FB0105E7DEAF}"/>
              </a:ext>
            </a:extLst>
          </p:cNvPr>
          <p:cNvSpPr/>
          <p:nvPr/>
        </p:nvSpPr>
        <p:spPr>
          <a:xfrm>
            <a:off x="7932035" y="323668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Multiplication Sign 22">
            <a:extLst>
              <a:ext uri="{FF2B5EF4-FFF2-40B4-BE49-F238E27FC236}">
                <a16:creationId xmlns:a16="http://schemas.microsoft.com/office/drawing/2014/main" id="{21053F79-7EB3-44B2-8E90-1EA0195068DD}"/>
              </a:ext>
            </a:extLst>
          </p:cNvPr>
          <p:cNvSpPr/>
          <p:nvPr/>
        </p:nvSpPr>
        <p:spPr>
          <a:xfrm>
            <a:off x="8072710" y="30647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Multiplication Sign 23">
            <a:extLst>
              <a:ext uri="{FF2B5EF4-FFF2-40B4-BE49-F238E27FC236}">
                <a16:creationId xmlns:a16="http://schemas.microsoft.com/office/drawing/2014/main" id="{269832C6-84AC-4BA2-95A7-266ED9C15A02}"/>
              </a:ext>
            </a:extLst>
          </p:cNvPr>
          <p:cNvSpPr/>
          <p:nvPr/>
        </p:nvSpPr>
        <p:spPr>
          <a:xfrm>
            <a:off x="9099935" y="268853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Multiplication Sign 24">
            <a:extLst>
              <a:ext uri="{FF2B5EF4-FFF2-40B4-BE49-F238E27FC236}">
                <a16:creationId xmlns:a16="http://schemas.microsoft.com/office/drawing/2014/main" id="{E0692451-1CBC-443F-9875-81EE21428D9D}"/>
              </a:ext>
            </a:extLst>
          </p:cNvPr>
          <p:cNvSpPr/>
          <p:nvPr/>
        </p:nvSpPr>
        <p:spPr>
          <a:xfrm>
            <a:off x="8812183" y="26820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Multiplication Sign 25">
            <a:extLst>
              <a:ext uri="{FF2B5EF4-FFF2-40B4-BE49-F238E27FC236}">
                <a16:creationId xmlns:a16="http://schemas.microsoft.com/office/drawing/2014/main" id="{8ABB6427-58C7-4D4E-BF20-BDB098985426}"/>
              </a:ext>
            </a:extLst>
          </p:cNvPr>
          <p:cNvSpPr/>
          <p:nvPr/>
        </p:nvSpPr>
        <p:spPr>
          <a:xfrm>
            <a:off x="9132941" y="26430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Multiplication Sign 26">
            <a:extLst>
              <a:ext uri="{FF2B5EF4-FFF2-40B4-BE49-F238E27FC236}">
                <a16:creationId xmlns:a16="http://schemas.microsoft.com/office/drawing/2014/main" id="{06F07D95-1BCF-43A3-BA37-94460E4D95D9}"/>
              </a:ext>
            </a:extLst>
          </p:cNvPr>
          <p:cNvSpPr/>
          <p:nvPr/>
        </p:nvSpPr>
        <p:spPr>
          <a:xfrm>
            <a:off x="8820001" y="27680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Multiplication Sign 27">
            <a:extLst>
              <a:ext uri="{FF2B5EF4-FFF2-40B4-BE49-F238E27FC236}">
                <a16:creationId xmlns:a16="http://schemas.microsoft.com/office/drawing/2014/main" id="{3456A166-77F1-4557-89DD-B9EB5D09A197}"/>
              </a:ext>
            </a:extLst>
          </p:cNvPr>
          <p:cNvSpPr/>
          <p:nvPr/>
        </p:nvSpPr>
        <p:spPr>
          <a:xfrm>
            <a:off x="8960676" y="259612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Multiplication Sign 28">
            <a:extLst>
              <a:ext uri="{FF2B5EF4-FFF2-40B4-BE49-F238E27FC236}">
                <a16:creationId xmlns:a16="http://schemas.microsoft.com/office/drawing/2014/main" id="{8B228132-28BB-4EAD-A81D-0C3F80CD30A9}"/>
              </a:ext>
            </a:extLst>
          </p:cNvPr>
          <p:cNvSpPr/>
          <p:nvPr/>
        </p:nvSpPr>
        <p:spPr>
          <a:xfrm>
            <a:off x="10150964" y="232899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Multiplication Sign 29">
            <a:extLst>
              <a:ext uri="{FF2B5EF4-FFF2-40B4-BE49-F238E27FC236}">
                <a16:creationId xmlns:a16="http://schemas.microsoft.com/office/drawing/2014/main" id="{E1CA07BE-D115-4C41-A0E7-814441484D06}"/>
              </a:ext>
            </a:extLst>
          </p:cNvPr>
          <p:cNvSpPr/>
          <p:nvPr/>
        </p:nvSpPr>
        <p:spPr>
          <a:xfrm>
            <a:off x="9863212" y="232254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Multiplication Sign 30">
            <a:extLst>
              <a:ext uri="{FF2B5EF4-FFF2-40B4-BE49-F238E27FC236}">
                <a16:creationId xmlns:a16="http://schemas.microsoft.com/office/drawing/2014/main" id="{241E5864-D1D8-4277-86C2-D3DE7FF182A9}"/>
              </a:ext>
            </a:extLst>
          </p:cNvPr>
          <p:cNvSpPr/>
          <p:nvPr/>
        </p:nvSpPr>
        <p:spPr>
          <a:xfrm>
            <a:off x="10183970" y="228347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Multiplication Sign 31">
            <a:extLst>
              <a:ext uri="{FF2B5EF4-FFF2-40B4-BE49-F238E27FC236}">
                <a16:creationId xmlns:a16="http://schemas.microsoft.com/office/drawing/2014/main" id="{49F7EBE9-2991-4AB2-9D5D-63EBE439DF1B}"/>
              </a:ext>
            </a:extLst>
          </p:cNvPr>
          <p:cNvSpPr/>
          <p:nvPr/>
        </p:nvSpPr>
        <p:spPr>
          <a:xfrm>
            <a:off x="9871030" y="240851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Multiplication Sign 32">
            <a:extLst>
              <a:ext uri="{FF2B5EF4-FFF2-40B4-BE49-F238E27FC236}">
                <a16:creationId xmlns:a16="http://schemas.microsoft.com/office/drawing/2014/main" id="{AE48CA13-C520-43FA-8B45-301C16C177DB}"/>
              </a:ext>
            </a:extLst>
          </p:cNvPr>
          <p:cNvSpPr/>
          <p:nvPr/>
        </p:nvSpPr>
        <p:spPr>
          <a:xfrm>
            <a:off x="10011705" y="223657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Multiplication Sign 33">
            <a:extLst>
              <a:ext uri="{FF2B5EF4-FFF2-40B4-BE49-F238E27FC236}">
                <a16:creationId xmlns:a16="http://schemas.microsoft.com/office/drawing/2014/main" id="{D6A70ED6-BE56-49A5-AE5F-ACD8C86FA778}"/>
              </a:ext>
            </a:extLst>
          </p:cNvPr>
          <p:cNvSpPr/>
          <p:nvPr/>
        </p:nvSpPr>
        <p:spPr>
          <a:xfrm>
            <a:off x="8050409" y="18480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Multiplication Sign 34">
            <a:extLst>
              <a:ext uri="{FF2B5EF4-FFF2-40B4-BE49-F238E27FC236}">
                <a16:creationId xmlns:a16="http://schemas.microsoft.com/office/drawing/2014/main" id="{E9DF5A68-AFFE-46FB-85E4-BFE2C48640B7}"/>
              </a:ext>
            </a:extLst>
          </p:cNvPr>
          <p:cNvSpPr/>
          <p:nvPr/>
        </p:nvSpPr>
        <p:spPr>
          <a:xfrm>
            <a:off x="7762657" y="184164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Multiplication Sign 35">
            <a:extLst>
              <a:ext uri="{FF2B5EF4-FFF2-40B4-BE49-F238E27FC236}">
                <a16:creationId xmlns:a16="http://schemas.microsoft.com/office/drawing/2014/main" id="{766A1C35-B4B2-4587-965D-31E01EE1D42A}"/>
              </a:ext>
            </a:extLst>
          </p:cNvPr>
          <p:cNvSpPr/>
          <p:nvPr/>
        </p:nvSpPr>
        <p:spPr>
          <a:xfrm>
            <a:off x="8083415" y="18025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Multiplication Sign 36">
            <a:extLst>
              <a:ext uri="{FF2B5EF4-FFF2-40B4-BE49-F238E27FC236}">
                <a16:creationId xmlns:a16="http://schemas.microsoft.com/office/drawing/2014/main" id="{88134FEA-344D-4194-B7B8-37C2BF0AB40A}"/>
              </a:ext>
            </a:extLst>
          </p:cNvPr>
          <p:cNvSpPr/>
          <p:nvPr/>
        </p:nvSpPr>
        <p:spPr>
          <a:xfrm>
            <a:off x="7770475" y="19276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Multiplication Sign 37">
            <a:extLst>
              <a:ext uri="{FF2B5EF4-FFF2-40B4-BE49-F238E27FC236}">
                <a16:creationId xmlns:a16="http://schemas.microsoft.com/office/drawing/2014/main" id="{25CBBC66-9A68-492E-80F2-80BD8E6E34FD}"/>
              </a:ext>
            </a:extLst>
          </p:cNvPr>
          <p:cNvSpPr/>
          <p:nvPr/>
        </p:nvSpPr>
        <p:spPr>
          <a:xfrm>
            <a:off x="7911150" y="17556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Multiplication Sign 38">
            <a:extLst>
              <a:ext uri="{FF2B5EF4-FFF2-40B4-BE49-F238E27FC236}">
                <a16:creationId xmlns:a16="http://schemas.microsoft.com/office/drawing/2014/main" id="{0126B499-BC2E-47EA-B456-E1BB73A7AE7E}"/>
              </a:ext>
            </a:extLst>
          </p:cNvPr>
          <p:cNvSpPr/>
          <p:nvPr/>
        </p:nvSpPr>
        <p:spPr>
          <a:xfrm>
            <a:off x="8382662" y="314952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Multiplication Sign 39">
            <a:extLst>
              <a:ext uri="{FF2B5EF4-FFF2-40B4-BE49-F238E27FC236}">
                <a16:creationId xmlns:a16="http://schemas.microsoft.com/office/drawing/2014/main" id="{445B2A3F-2D33-4A50-8ED1-337D55844E3F}"/>
              </a:ext>
            </a:extLst>
          </p:cNvPr>
          <p:cNvSpPr/>
          <p:nvPr/>
        </p:nvSpPr>
        <p:spPr>
          <a:xfrm>
            <a:off x="8094910" y="3143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Multiplication Sign 40">
            <a:extLst>
              <a:ext uri="{FF2B5EF4-FFF2-40B4-BE49-F238E27FC236}">
                <a16:creationId xmlns:a16="http://schemas.microsoft.com/office/drawing/2014/main" id="{179257AA-6119-4C74-8CAF-113A9395A3FC}"/>
              </a:ext>
            </a:extLst>
          </p:cNvPr>
          <p:cNvSpPr/>
          <p:nvPr/>
        </p:nvSpPr>
        <p:spPr>
          <a:xfrm>
            <a:off x="8415668" y="310400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Multiplication Sign 41">
            <a:extLst>
              <a:ext uri="{FF2B5EF4-FFF2-40B4-BE49-F238E27FC236}">
                <a16:creationId xmlns:a16="http://schemas.microsoft.com/office/drawing/2014/main" id="{197F7E42-0C54-47AF-9420-C6FFAE8C9CFA}"/>
              </a:ext>
            </a:extLst>
          </p:cNvPr>
          <p:cNvSpPr/>
          <p:nvPr/>
        </p:nvSpPr>
        <p:spPr>
          <a:xfrm>
            <a:off x="8102728" y="322904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Multiplication Sign 42">
            <a:extLst>
              <a:ext uri="{FF2B5EF4-FFF2-40B4-BE49-F238E27FC236}">
                <a16:creationId xmlns:a16="http://schemas.microsoft.com/office/drawing/2014/main" id="{2578BEC8-CE9E-40DE-A15E-C46EB7E3CFCF}"/>
              </a:ext>
            </a:extLst>
          </p:cNvPr>
          <p:cNvSpPr/>
          <p:nvPr/>
        </p:nvSpPr>
        <p:spPr>
          <a:xfrm>
            <a:off x="8243403" y="305710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Multiplication Sign 43">
            <a:extLst>
              <a:ext uri="{FF2B5EF4-FFF2-40B4-BE49-F238E27FC236}">
                <a16:creationId xmlns:a16="http://schemas.microsoft.com/office/drawing/2014/main" id="{BE0E436E-506E-4ADB-81A8-2C46D66FF78A}"/>
              </a:ext>
            </a:extLst>
          </p:cNvPr>
          <p:cNvSpPr/>
          <p:nvPr/>
        </p:nvSpPr>
        <p:spPr>
          <a:xfrm>
            <a:off x="9157887" y="2591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Multiplication Sign 44">
            <a:extLst>
              <a:ext uri="{FF2B5EF4-FFF2-40B4-BE49-F238E27FC236}">
                <a16:creationId xmlns:a16="http://schemas.microsoft.com/office/drawing/2014/main" id="{A9DCA64B-29A2-471F-A824-8F34FD240345}"/>
              </a:ext>
            </a:extLst>
          </p:cNvPr>
          <p:cNvSpPr/>
          <p:nvPr/>
        </p:nvSpPr>
        <p:spPr>
          <a:xfrm>
            <a:off x="8870135" y="25851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Multiplication Sign 45">
            <a:extLst>
              <a:ext uri="{FF2B5EF4-FFF2-40B4-BE49-F238E27FC236}">
                <a16:creationId xmlns:a16="http://schemas.microsoft.com/office/drawing/2014/main" id="{0EA1DE55-FA41-4920-9435-CF7CDE16B5C3}"/>
              </a:ext>
            </a:extLst>
          </p:cNvPr>
          <p:cNvSpPr/>
          <p:nvPr/>
        </p:nvSpPr>
        <p:spPr>
          <a:xfrm>
            <a:off x="9190893" y="25460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Multiplication Sign 46">
            <a:extLst>
              <a:ext uri="{FF2B5EF4-FFF2-40B4-BE49-F238E27FC236}">
                <a16:creationId xmlns:a16="http://schemas.microsoft.com/office/drawing/2014/main" id="{2ABEAB6D-CF6F-4DA2-80B8-98E1653AEEB0}"/>
              </a:ext>
            </a:extLst>
          </p:cNvPr>
          <p:cNvSpPr/>
          <p:nvPr/>
        </p:nvSpPr>
        <p:spPr>
          <a:xfrm>
            <a:off x="8877953" y="26710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Multiplication Sign 47">
            <a:extLst>
              <a:ext uri="{FF2B5EF4-FFF2-40B4-BE49-F238E27FC236}">
                <a16:creationId xmlns:a16="http://schemas.microsoft.com/office/drawing/2014/main" id="{DC9F4105-F3E0-47CB-9D07-3BC5A8A3BE7A}"/>
              </a:ext>
            </a:extLst>
          </p:cNvPr>
          <p:cNvSpPr/>
          <p:nvPr/>
        </p:nvSpPr>
        <p:spPr>
          <a:xfrm>
            <a:off x="9018628" y="24991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Multiplication Sign 48">
            <a:extLst>
              <a:ext uri="{FF2B5EF4-FFF2-40B4-BE49-F238E27FC236}">
                <a16:creationId xmlns:a16="http://schemas.microsoft.com/office/drawing/2014/main" id="{7549759F-D769-443A-901E-E447D5443688}"/>
              </a:ext>
            </a:extLst>
          </p:cNvPr>
          <p:cNvSpPr/>
          <p:nvPr/>
        </p:nvSpPr>
        <p:spPr>
          <a:xfrm>
            <a:off x="10002471" y="249141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Multiplication Sign 49">
            <a:extLst>
              <a:ext uri="{FF2B5EF4-FFF2-40B4-BE49-F238E27FC236}">
                <a16:creationId xmlns:a16="http://schemas.microsoft.com/office/drawing/2014/main" id="{9A10DAFB-0A24-48B3-9C07-5D162F394BA7}"/>
              </a:ext>
            </a:extLst>
          </p:cNvPr>
          <p:cNvSpPr/>
          <p:nvPr/>
        </p:nvSpPr>
        <p:spPr>
          <a:xfrm>
            <a:off x="9714719" y="2484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Multiplication Sign 50">
            <a:extLst>
              <a:ext uri="{FF2B5EF4-FFF2-40B4-BE49-F238E27FC236}">
                <a16:creationId xmlns:a16="http://schemas.microsoft.com/office/drawing/2014/main" id="{62051A0B-FAC7-4963-9ABA-FB24BDA414E9}"/>
              </a:ext>
            </a:extLst>
          </p:cNvPr>
          <p:cNvSpPr/>
          <p:nvPr/>
        </p:nvSpPr>
        <p:spPr>
          <a:xfrm>
            <a:off x="10035477" y="244589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Multiplication Sign 51">
            <a:extLst>
              <a:ext uri="{FF2B5EF4-FFF2-40B4-BE49-F238E27FC236}">
                <a16:creationId xmlns:a16="http://schemas.microsoft.com/office/drawing/2014/main" id="{05DB6B02-DB45-4927-BF90-E9A3FDA46A0C}"/>
              </a:ext>
            </a:extLst>
          </p:cNvPr>
          <p:cNvSpPr/>
          <p:nvPr/>
        </p:nvSpPr>
        <p:spPr>
          <a:xfrm>
            <a:off x="9722537" y="257093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Multiplication Sign 52">
            <a:extLst>
              <a:ext uri="{FF2B5EF4-FFF2-40B4-BE49-F238E27FC236}">
                <a16:creationId xmlns:a16="http://schemas.microsoft.com/office/drawing/2014/main" id="{FA26FCA0-0A73-47D9-9F91-1ED3E5B500A9}"/>
              </a:ext>
            </a:extLst>
          </p:cNvPr>
          <p:cNvSpPr/>
          <p:nvPr/>
        </p:nvSpPr>
        <p:spPr>
          <a:xfrm>
            <a:off x="9863212" y="25396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reeform: Shape 4">
            <a:extLst>
              <a:ext uri="{FF2B5EF4-FFF2-40B4-BE49-F238E27FC236}">
                <a16:creationId xmlns:a16="http://schemas.microsoft.com/office/drawing/2014/main" id="{3BB992D0-4D95-4816-BC8C-8DB16F4D72FB}"/>
              </a:ext>
            </a:extLst>
          </p:cNvPr>
          <p:cNvSpPr/>
          <p:nvPr/>
        </p:nvSpPr>
        <p:spPr>
          <a:xfrm>
            <a:off x="8909263" y="1992577"/>
            <a:ext cx="486723" cy="281759"/>
          </a:xfrm>
          <a:custGeom>
            <a:avLst/>
            <a:gdLst>
              <a:gd name="connsiteX0" fmla="*/ 156583 w 486723"/>
              <a:gd name="connsiteY0" fmla="*/ 8161 h 281759"/>
              <a:gd name="connsiteX1" fmla="*/ 275 w 486723"/>
              <a:gd name="connsiteY1" fmla="*/ 117577 h 281759"/>
              <a:gd name="connsiteX2" fmla="*/ 195660 w 486723"/>
              <a:gd name="connsiteY2" fmla="*/ 273885 h 281759"/>
              <a:gd name="connsiteX3" fmla="*/ 484829 w 486723"/>
              <a:gd name="connsiteY3" fmla="*/ 234808 h 281759"/>
              <a:gd name="connsiteX4" fmla="*/ 312891 w 486723"/>
              <a:gd name="connsiteY4" fmla="*/ 31608 h 281759"/>
              <a:gd name="connsiteX5" fmla="*/ 156583 w 486723"/>
              <a:gd name="connsiteY5" fmla="*/ 8161 h 281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6723" h="281759">
                <a:moveTo>
                  <a:pt x="156583" y="8161"/>
                </a:moveTo>
                <a:cubicBezTo>
                  <a:pt x="104480" y="22489"/>
                  <a:pt x="-6238" y="73290"/>
                  <a:pt x="275" y="117577"/>
                </a:cubicBezTo>
                <a:cubicBezTo>
                  <a:pt x="6788" y="161864"/>
                  <a:pt x="114901" y="254347"/>
                  <a:pt x="195660" y="273885"/>
                </a:cubicBezTo>
                <a:cubicBezTo>
                  <a:pt x="276419" y="293423"/>
                  <a:pt x="465291" y="275188"/>
                  <a:pt x="484829" y="234808"/>
                </a:cubicBezTo>
                <a:cubicBezTo>
                  <a:pt x="504368" y="194429"/>
                  <a:pt x="367599" y="66777"/>
                  <a:pt x="312891" y="31608"/>
                </a:cubicBezTo>
                <a:cubicBezTo>
                  <a:pt x="258183" y="-3561"/>
                  <a:pt x="208686" y="-6167"/>
                  <a:pt x="156583" y="816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TextBox 54">
            <a:extLst>
              <a:ext uri="{FF2B5EF4-FFF2-40B4-BE49-F238E27FC236}">
                <a16:creationId xmlns:a16="http://schemas.microsoft.com/office/drawing/2014/main" id="{8FB5DEC5-6A68-4B76-98D9-3A1E5F3BDBA0}"/>
              </a:ext>
            </a:extLst>
          </p:cNvPr>
          <p:cNvSpPr txBox="1"/>
          <p:nvPr/>
        </p:nvSpPr>
        <p:spPr>
          <a:xfrm>
            <a:off x="8887468" y="1959983"/>
            <a:ext cx="551395" cy="307777"/>
          </a:xfrm>
          <a:prstGeom prst="rect">
            <a:avLst/>
          </a:prstGeom>
          <a:noFill/>
        </p:spPr>
        <p:txBody>
          <a:bodyPr wrap="square" rtlCol="0">
            <a:spAutoFit/>
          </a:bodyPr>
          <a:lstStyle/>
          <a:p>
            <a:r>
              <a:rPr lang="en-US" sz="1400" dirty="0">
                <a:solidFill>
                  <a:srgbClr val="7030A0"/>
                </a:solidFill>
              </a:rPr>
              <a:t>Cars</a:t>
            </a:r>
            <a:endParaRPr lang="en-GB" sz="1400" dirty="0">
              <a:solidFill>
                <a:srgbClr val="7030A0"/>
              </a:solidFill>
            </a:endParaRPr>
          </a:p>
        </p:txBody>
      </p:sp>
      <p:sp>
        <p:nvSpPr>
          <p:cNvPr id="56" name="TextBox 55">
            <a:extLst>
              <a:ext uri="{FF2B5EF4-FFF2-40B4-BE49-F238E27FC236}">
                <a16:creationId xmlns:a16="http://schemas.microsoft.com/office/drawing/2014/main" id="{51824017-EC81-4FA2-9618-F856B28E72E0}"/>
              </a:ext>
            </a:extLst>
          </p:cNvPr>
          <p:cNvSpPr txBox="1"/>
          <p:nvPr/>
        </p:nvSpPr>
        <p:spPr>
          <a:xfrm>
            <a:off x="8844591" y="330490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6" name="Freeform: Shape 5">
            <a:extLst>
              <a:ext uri="{FF2B5EF4-FFF2-40B4-BE49-F238E27FC236}">
                <a16:creationId xmlns:a16="http://schemas.microsoft.com/office/drawing/2014/main" id="{C708F3DB-13A0-4B0C-BE39-940925E67E21}"/>
              </a:ext>
            </a:extLst>
          </p:cNvPr>
          <p:cNvSpPr/>
          <p:nvPr/>
        </p:nvSpPr>
        <p:spPr>
          <a:xfrm>
            <a:off x="8775732" y="3265768"/>
            <a:ext cx="1048421" cy="344940"/>
          </a:xfrm>
          <a:custGeom>
            <a:avLst/>
            <a:gdLst>
              <a:gd name="connsiteX0" fmla="*/ 548022 w 1048421"/>
              <a:gd name="connsiteY0" fmla="*/ 16694 h 344940"/>
              <a:gd name="connsiteX1" fmla="*/ 204145 w 1048421"/>
              <a:gd name="connsiteY1" fmla="*/ 24509 h 344940"/>
              <a:gd name="connsiteX2" fmla="*/ 8760 w 1048421"/>
              <a:gd name="connsiteY2" fmla="*/ 298047 h 344940"/>
              <a:gd name="connsiteX3" fmla="*/ 485499 w 1048421"/>
              <a:gd name="connsiteY3" fmla="*/ 321494 h 344940"/>
              <a:gd name="connsiteX4" fmla="*/ 1048206 w 1048421"/>
              <a:gd name="connsiteY4" fmla="*/ 55770 h 344940"/>
              <a:gd name="connsiteX5" fmla="*/ 548022 w 1048421"/>
              <a:gd name="connsiteY5" fmla="*/ 16694 h 34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8421" h="344940">
                <a:moveTo>
                  <a:pt x="548022" y="16694"/>
                </a:moveTo>
                <a:cubicBezTo>
                  <a:pt x="407345" y="11484"/>
                  <a:pt x="294022" y="-22383"/>
                  <a:pt x="204145" y="24509"/>
                </a:cubicBezTo>
                <a:cubicBezTo>
                  <a:pt x="114268" y="71401"/>
                  <a:pt x="-38132" y="248550"/>
                  <a:pt x="8760" y="298047"/>
                </a:cubicBezTo>
                <a:cubicBezTo>
                  <a:pt x="55652" y="347544"/>
                  <a:pt x="312258" y="361873"/>
                  <a:pt x="485499" y="321494"/>
                </a:cubicBezTo>
                <a:cubicBezTo>
                  <a:pt x="658740" y="281115"/>
                  <a:pt x="1037786" y="107873"/>
                  <a:pt x="1048206" y="55770"/>
                </a:cubicBezTo>
                <a:cubicBezTo>
                  <a:pt x="1058626" y="3667"/>
                  <a:pt x="688699" y="21904"/>
                  <a:pt x="548022" y="16694"/>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reeform: Shape 6">
            <a:extLst>
              <a:ext uri="{FF2B5EF4-FFF2-40B4-BE49-F238E27FC236}">
                <a16:creationId xmlns:a16="http://schemas.microsoft.com/office/drawing/2014/main" id="{CDBB1FDC-EE59-4F7D-9619-7E93E2B30276}"/>
              </a:ext>
            </a:extLst>
          </p:cNvPr>
          <p:cNvSpPr/>
          <p:nvPr/>
        </p:nvSpPr>
        <p:spPr>
          <a:xfrm>
            <a:off x="9319653" y="3011221"/>
            <a:ext cx="749640" cy="286871"/>
          </a:xfrm>
          <a:custGeom>
            <a:avLst/>
            <a:gdLst>
              <a:gd name="connsiteX0" fmla="*/ 11916 w 749640"/>
              <a:gd name="connsiteY0" fmla="*/ 239979 h 286871"/>
              <a:gd name="connsiteX1" fmla="*/ 97885 w 749640"/>
              <a:gd name="connsiteY1" fmla="*/ 5517 h 286871"/>
              <a:gd name="connsiteX2" fmla="*/ 730932 w 749640"/>
              <a:gd name="connsiteY2" fmla="*/ 91487 h 286871"/>
              <a:gd name="connsiteX3" fmla="*/ 519916 w 749640"/>
              <a:gd name="connsiteY3" fmla="*/ 286871 h 286871"/>
            </a:gdLst>
            <a:ahLst/>
            <a:cxnLst>
              <a:cxn ang="0">
                <a:pos x="connsiteX0" y="connsiteY0"/>
              </a:cxn>
              <a:cxn ang="0">
                <a:pos x="connsiteX1" y="connsiteY1"/>
              </a:cxn>
              <a:cxn ang="0">
                <a:pos x="connsiteX2" y="connsiteY2"/>
              </a:cxn>
              <a:cxn ang="0">
                <a:pos x="connsiteX3" y="connsiteY3"/>
              </a:cxn>
            </a:cxnLst>
            <a:rect l="l" t="t" r="r" b="b"/>
            <a:pathLst>
              <a:path w="749640" h="286871">
                <a:moveTo>
                  <a:pt x="11916" y="239979"/>
                </a:moveTo>
                <a:cubicBezTo>
                  <a:pt x="-5018" y="135122"/>
                  <a:pt x="-21951" y="30266"/>
                  <a:pt x="97885" y="5517"/>
                </a:cubicBezTo>
                <a:cubicBezTo>
                  <a:pt x="217721" y="-19232"/>
                  <a:pt x="660594" y="44595"/>
                  <a:pt x="730932" y="91487"/>
                </a:cubicBezTo>
                <a:cubicBezTo>
                  <a:pt x="801270" y="138379"/>
                  <a:pt x="660593" y="212625"/>
                  <a:pt x="519916" y="2868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TextBox 59">
            <a:extLst>
              <a:ext uri="{FF2B5EF4-FFF2-40B4-BE49-F238E27FC236}">
                <a16:creationId xmlns:a16="http://schemas.microsoft.com/office/drawing/2014/main" id="{408BB552-8AD9-4876-B648-351FD7E94686}"/>
              </a:ext>
            </a:extLst>
          </p:cNvPr>
          <p:cNvSpPr txBox="1"/>
          <p:nvPr/>
        </p:nvSpPr>
        <p:spPr>
          <a:xfrm>
            <a:off x="9336569" y="2975141"/>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61" name="Multiplication Sign 60">
            <a:extLst>
              <a:ext uri="{FF2B5EF4-FFF2-40B4-BE49-F238E27FC236}">
                <a16:creationId xmlns:a16="http://schemas.microsoft.com/office/drawing/2014/main" id="{849FC294-8FC7-43D9-9BF6-FDF934CCFBED}"/>
              </a:ext>
            </a:extLst>
          </p:cNvPr>
          <p:cNvSpPr/>
          <p:nvPr/>
        </p:nvSpPr>
        <p:spPr>
          <a:xfrm>
            <a:off x="9822719" y="308907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Multiplication Sign 61">
            <a:extLst>
              <a:ext uri="{FF2B5EF4-FFF2-40B4-BE49-F238E27FC236}">
                <a16:creationId xmlns:a16="http://schemas.microsoft.com/office/drawing/2014/main" id="{06448A77-367E-4414-98C5-57461E4FDBA6}"/>
              </a:ext>
            </a:extLst>
          </p:cNvPr>
          <p:cNvSpPr/>
          <p:nvPr/>
        </p:nvSpPr>
        <p:spPr>
          <a:xfrm>
            <a:off x="9145628" y="21425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Multiplication Sign 62">
            <a:extLst>
              <a:ext uri="{FF2B5EF4-FFF2-40B4-BE49-F238E27FC236}">
                <a16:creationId xmlns:a16="http://schemas.microsoft.com/office/drawing/2014/main" id="{E5E4B9B3-7055-4F34-98DC-F741CCFB57AA}"/>
              </a:ext>
            </a:extLst>
          </p:cNvPr>
          <p:cNvSpPr/>
          <p:nvPr/>
        </p:nvSpPr>
        <p:spPr>
          <a:xfrm>
            <a:off x="8927274" y="204826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Multiplication Sign 63">
            <a:extLst>
              <a:ext uri="{FF2B5EF4-FFF2-40B4-BE49-F238E27FC236}">
                <a16:creationId xmlns:a16="http://schemas.microsoft.com/office/drawing/2014/main" id="{424A6628-599E-4E7F-A6DC-BD3ED9F612BF}"/>
              </a:ext>
            </a:extLst>
          </p:cNvPr>
          <p:cNvSpPr/>
          <p:nvPr/>
        </p:nvSpPr>
        <p:spPr>
          <a:xfrm>
            <a:off x="9014567" y="329816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Multiplication Sign 64">
            <a:extLst>
              <a:ext uri="{FF2B5EF4-FFF2-40B4-BE49-F238E27FC236}">
                <a16:creationId xmlns:a16="http://schemas.microsoft.com/office/drawing/2014/main" id="{7F223F81-D621-4F7D-B991-8C849A45B4CA}"/>
              </a:ext>
            </a:extLst>
          </p:cNvPr>
          <p:cNvSpPr/>
          <p:nvPr/>
        </p:nvSpPr>
        <p:spPr>
          <a:xfrm>
            <a:off x="9330863" y="341893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Multiplication Sign 65">
            <a:extLst>
              <a:ext uri="{FF2B5EF4-FFF2-40B4-BE49-F238E27FC236}">
                <a16:creationId xmlns:a16="http://schemas.microsoft.com/office/drawing/2014/main" id="{074633CA-6DDB-4409-9649-6B00D8482B51}"/>
              </a:ext>
            </a:extLst>
          </p:cNvPr>
          <p:cNvSpPr/>
          <p:nvPr/>
        </p:nvSpPr>
        <p:spPr>
          <a:xfrm>
            <a:off x="9770998" y="316563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Multiplication Sign 66">
            <a:extLst>
              <a:ext uri="{FF2B5EF4-FFF2-40B4-BE49-F238E27FC236}">
                <a16:creationId xmlns:a16="http://schemas.microsoft.com/office/drawing/2014/main" id="{D52B12D7-9FE6-40FF-A71C-607DA370DC8A}"/>
              </a:ext>
            </a:extLst>
          </p:cNvPr>
          <p:cNvSpPr/>
          <p:nvPr/>
        </p:nvSpPr>
        <p:spPr>
          <a:xfrm>
            <a:off x="9275412" y="336996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Freeform: Shape 7">
            <a:extLst>
              <a:ext uri="{FF2B5EF4-FFF2-40B4-BE49-F238E27FC236}">
                <a16:creationId xmlns:a16="http://schemas.microsoft.com/office/drawing/2014/main" id="{07605F03-C7F0-417A-9755-5EBCC58D9CBB}"/>
              </a:ext>
            </a:extLst>
          </p:cNvPr>
          <p:cNvSpPr/>
          <p:nvPr/>
        </p:nvSpPr>
        <p:spPr>
          <a:xfrm>
            <a:off x="6212309" y="4642338"/>
            <a:ext cx="1259202" cy="1289539"/>
          </a:xfrm>
          <a:custGeom>
            <a:avLst/>
            <a:gdLst>
              <a:gd name="connsiteX0" fmla="*/ 1063817 w 1259202"/>
              <a:gd name="connsiteY0" fmla="*/ 46893 h 1289539"/>
              <a:gd name="connsiteX1" fmla="*/ 938771 w 1259202"/>
              <a:gd name="connsiteY1" fmla="*/ 39077 h 1289539"/>
              <a:gd name="connsiteX2" fmla="*/ 899694 w 1259202"/>
              <a:gd name="connsiteY2" fmla="*/ 31262 h 1289539"/>
              <a:gd name="connsiteX3" fmla="*/ 852802 w 1259202"/>
              <a:gd name="connsiteY3" fmla="*/ 23447 h 1289539"/>
              <a:gd name="connsiteX4" fmla="*/ 798094 w 1259202"/>
              <a:gd name="connsiteY4" fmla="*/ 15631 h 1289539"/>
              <a:gd name="connsiteX5" fmla="*/ 766832 w 1259202"/>
              <a:gd name="connsiteY5" fmla="*/ 7816 h 1289539"/>
              <a:gd name="connsiteX6" fmla="*/ 673048 w 1259202"/>
              <a:gd name="connsiteY6" fmla="*/ 0 h 1289539"/>
              <a:gd name="connsiteX7" fmla="*/ 508925 w 1259202"/>
              <a:gd name="connsiteY7" fmla="*/ 7816 h 1289539"/>
              <a:gd name="connsiteX8" fmla="*/ 485479 w 1259202"/>
              <a:gd name="connsiteY8" fmla="*/ 15631 h 1289539"/>
              <a:gd name="connsiteX9" fmla="*/ 469848 w 1259202"/>
              <a:gd name="connsiteY9" fmla="*/ 39077 h 1289539"/>
              <a:gd name="connsiteX10" fmla="*/ 454217 w 1259202"/>
              <a:gd name="connsiteY10" fmla="*/ 117231 h 1289539"/>
              <a:gd name="connsiteX11" fmla="*/ 430771 w 1259202"/>
              <a:gd name="connsiteY11" fmla="*/ 218831 h 1289539"/>
              <a:gd name="connsiteX12" fmla="*/ 407325 w 1259202"/>
              <a:gd name="connsiteY12" fmla="*/ 242277 h 1289539"/>
              <a:gd name="connsiteX13" fmla="*/ 376063 w 1259202"/>
              <a:gd name="connsiteY13" fmla="*/ 250093 h 1289539"/>
              <a:gd name="connsiteX14" fmla="*/ 352617 w 1259202"/>
              <a:gd name="connsiteY14" fmla="*/ 257908 h 1289539"/>
              <a:gd name="connsiteX15" fmla="*/ 305725 w 1259202"/>
              <a:gd name="connsiteY15" fmla="*/ 265724 h 1289539"/>
              <a:gd name="connsiteX16" fmla="*/ 157232 w 1259202"/>
              <a:gd name="connsiteY16" fmla="*/ 281354 h 1289539"/>
              <a:gd name="connsiteX17" fmla="*/ 47817 w 1259202"/>
              <a:gd name="connsiteY17" fmla="*/ 296985 h 1289539"/>
              <a:gd name="connsiteX18" fmla="*/ 8740 w 1259202"/>
              <a:gd name="connsiteY18" fmla="*/ 320431 h 1289539"/>
              <a:gd name="connsiteX19" fmla="*/ 925 w 1259202"/>
              <a:gd name="connsiteY19" fmla="*/ 351693 h 1289539"/>
              <a:gd name="connsiteX20" fmla="*/ 16555 w 1259202"/>
              <a:gd name="connsiteY20" fmla="*/ 578339 h 1289539"/>
              <a:gd name="connsiteX21" fmla="*/ 24371 w 1259202"/>
              <a:gd name="connsiteY21" fmla="*/ 601785 h 1289539"/>
              <a:gd name="connsiteX22" fmla="*/ 79079 w 1259202"/>
              <a:gd name="connsiteY22" fmla="*/ 844062 h 1289539"/>
              <a:gd name="connsiteX23" fmla="*/ 102525 w 1259202"/>
              <a:gd name="connsiteY23" fmla="*/ 851877 h 1289539"/>
              <a:gd name="connsiteX24" fmla="*/ 133786 w 1259202"/>
              <a:gd name="connsiteY24" fmla="*/ 883139 h 1289539"/>
              <a:gd name="connsiteX25" fmla="*/ 157232 w 1259202"/>
              <a:gd name="connsiteY25" fmla="*/ 1101970 h 1289539"/>
              <a:gd name="connsiteX26" fmla="*/ 188494 w 1259202"/>
              <a:gd name="connsiteY26" fmla="*/ 1141047 h 1289539"/>
              <a:gd name="connsiteX27" fmla="*/ 219755 w 1259202"/>
              <a:gd name="connsiteY27" fmla="*/ 1148862 h 1289539"/>
              <a:gd name="connsiteX28" fmla="*/ 282279 w 1259202"/>
              <a:gd name="connsiteY28" fmla="*/ 1180124 h 1289539"/>
              <a:gd name="connsiteX29" fmla="*/ 376063 w 1259202"/>
              <a:gd name="connsiteY29" fmla="*/ 1195754 h 1289539"/>
              <a:gd name="connsiteX30" fmla="*/ 469848 w 1259202"/>
              <a:gd name="connsiteY30" fmla="*/ 1211385 h 1289539"/>
              <a:gd name="connsiteX31" fmla="*/ 501109 w 1259202"/>
              <a:gd name="connsiteY31" fmla="*/ 1258277 h 1289539"/>
              <a:gd name="connsiteX32" fmla="*/ 524555 w 1259202"/>
              <a:gd name="connsiteY32" fmla="*/ 1273908 h 1289539"/>
              <a:gd name="connsiteX33" fmla="*/ 579263 w 1259202"/>
              <a:gd name="connsiteY33" fmla="*/ 1289539 h 1289539"/>
              <a:gd name="connsiteX34" fmla="*/ 610525 w 1259202"/>
              <a:gd name="connsiteY34" fmla="*/ 1242647 h 1289539"/>
              <a:gd name="connsiteX35" fmla="*/ 641786 w 1259202"/>
              <a:gd name="connsiteY35" fmla="*/ 1187939 h 1289539"/>
              <a:gd name="connsiteX36" fmla="*/ 649602 w 1259202"/>
              <a:gd name="connsiteY36" fmla="*/ 1156677 h 1289539"/>
              <a:gd name="connsiteX37" fmla="*/ 680863 w 1259202"/>
              <a:gd name="connsiteY37" fmla="*/ 1133231 h 1289539"/>
              <a:gd name="connsiteX38" fmla="*/ 743386 w 1259202"/>
              <a:gd name="connsiteY38" fmla="*/ 1109785 h 1289539"/>
              <a:gd name="connsiteX39" fmla="*/ 759017 w 1259202"/>
              <a:gd name="connsiteY39" fmla="*/ 984739 h 1289539"/>
              <a:gd name="connsiteX40" fmla="*/ 766832 w 1259202"/>
              <a:gd name="connsiteY40" fmla="*/ 961293 h 1289539"/>
              <a:gd name="connsiteX41" fmla="*/ 798094 w 1259202"/>
              <a:gd name="connsiteY41" fmla="*/ 953477 h 1289539"/>
              <a:gd name="connsiteX42" fmla="*/ 821540 w 1259202"/>
              <a:gd name="connsiteY42" fmla="*/ 945662 h 1289539"/>
              <a:gd name="connsiteX43" fmla="*/ 844986 w 1259202"/>
              <a:gd name="connsiteY43" fmla="*/ 906585 h 1289539"/>
              <a:gd name="connsiteX44" fmla="*/ 907509 w 1259202"/>
              <a:gd name="connsiteY44" fmla="*/ 890954 h 1289539"/>
              <a:gd name="connsiteX45" fmla="*/ 946586 w 1259202"/>
              <a:gd name="connsiteY45" fmla="*/ 875324 h 1289539"/>
              <a:gd name="connsiteX46" fmla="*/ 977848 w 1259202"/>
              <a:gd name="connsiteY46" fmla="*/ 867508 h 1289539"/>
              <a:gd name="connsiteX47" fmla="*/ 1001294 w 1259202"/>
              <a:gd name="connsiteY47" fmla="*/ 859693 h 1289539"/>
              <a:gd name="connsiteX48" fmla="*/ 938771 w 1259202"/>
              <a:gd name="connsiteY48" fmla="*/ 789354 h 1289539"/>
              <a:gd name="connsiteX49" fmla="*/ 907509 w 1259202"/>
              <a:gd name="connsiteY49" fmla="*/ 758093 h 1289539"/>
              <a:gd name="connsiteX50" fmla="*/ 860617 w 1259202"/>
              <a:gd name="connsiteY50" fmla="*/ 719016 h 1289539"/>
              <a:gd name="connsiteX51" fmla="*/ 891879 w 1259202"/>
              <a:gd name="connsiteY51" fmla="*/ 664308 h 1289539"/>
              <a:gd name="connsiteX52" fmla="*/ 938771 w 1259202"/>
              <a:gd name="connsiteY52" fmla="*/ 633047 h 1289539"/>
              <a:gd name="connsiteX53" fmla="*/ 962217 w 1259202"/>
              <a:gd name="connsiteY53" fmla="*/ 578339 h 1289539"/>
              <a:gd name="connsiteX54" fmla="*/ 985663 w 1259202"/>
              <a:gd name="connsiteY54" fmla="*/ 570524 h 1289539"/>
              <a:gd name="connsiteX55" fmla="*/ 1079448 w 1259202"/>
              <a:gd name="connsiteY55" fmla="*/ 578339 h 1289539"/>
              <a:gd name="connsiteX56" fmla="*/ 1118525 w 1259202"/>
              <a:gd name="connsiteY56" fmla="*/ 593970 h 1289539"/>
              <a:gd name="connsiteX57" fmla="*/ 1173232 w 1259202"/>
              <a:gd name="connsiteY57" fmla="*/ 609600 h 1289539"/>
              <a:gd name="connsiteX58" fmla="*/ 1204494 w 1259202"/>
              <a:gd name="connsiteY58" fmla="*/ 578339 h 1289539"/>
              <a:gd name="connsiteX59" fmla="*/ 1188863 w 1259202"/>
              <a:gd name="connsiteY59" fmla="*/ 554893 h 1289539"/>
              <a:gd name="connsiteX60" fmla="*/ 1181048 w 1259202"/>
              <a:gd name="connsiteY60" fmla="*/ 461108 h 1289539"/>
              <a:gd name="connsiteX61" fmla="*/ 1196679 w 1259202"/>
              <a:gd name="connsiteY61" fmla="*/ 437662 h 1289539"/>
              <a:gd name="connsiteX62" fmla="*/ 1149786 w 1259202"/>
              <a:gd name="connsiteY62" fmla="*/ 429847 h 1289539"/>
              <a:gd name="connsiteX63" fmla="*/ 1126340 w 1259202"/>
              <a:gd name="connsiteY63" fmla="*/ 422031 h 1289539"/>
              <a:gd name="connsiteX64" fmla="*/ 1134155 w 1259202"/>
              <a:gd name="connsiteY64" fmla="*/ 390770 h 1289539"/>
              <a:gd name="connsiteX65" fmla="*/ 1173232 w 1259202"/>
              <a:gd name="connsiteY65" fmla="*/ 351693 h 1289539"/>
              <a:gd name="connsiteX66" fmla="*/ 1181048 w 1259202"/>
              <a:gd name="connsiteY66" fmla="*/ 328247 h 1289539"/>
              <a:gd name="connsiteX67" fmla="*/ 1157602 w 1259202"/>
              <a:gd name="connsiteY67" fmla="*/ 273539 h 1289539"/>
              <a:gd name="connsiteX68" fmla="*/ 1141971 w 1259202"/>
              <a:gd name="connsiteY68" fmla="*/ 226647 h 1289539"/>
              <a:gd name="connsiteX69" fmla="*/ 1149786 w 1259202"/>
              <a:gd name="connsiteY69" fmla="*/ 179754 h 1289539"/>
              <a:gd name="connsiteX70" fmla="*/ 1173232 w 1259202"/>
              <a:gd name="connsiteY70" fmla="*/ 171939 h 1289539"/>
              <a:gd name="connsiteX71" fmla="*/ 1235755 w 1259202"/>
              <a:gd name="connsiteY71" fmla="*/ 148493 h 1289539"/>
              <a:gd name="connsiteX72" fmla="*/ 1259202 w 1259202"/>
              <a:gd name="connsiteY72" fmla="*/ 132862 h 1289539"/>
              <a:gd name="connsiteX73" fmla="*/ 1235755 w 1259202"/>
              <a:gd name="connsiteY73" fmla="*/ 125047 h 1289539"/>
              <a:gd name="connsiteX74" fmla="*/ 1181048 w 1259202"/>
              <a:gd name="connsiteY74" fmla="*/ 101600 h 1289539"/>
              <a:gd name="connsiteX75" fmla="*/ 1134155 w 1259202"/>
              <a:gd name="connsiteY75" fmla="*/ 78154 h 1289539"/>
              <a:gd name="connsiteX76" fmla="*/ 1063817 w 1259202"/>
              <a:gd name="connsiteY76" fmla="*/ 46893 h 128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259202" h="1289539">
                <a:moveTo>
                  <a:pt x="1063817" y="46893"/>
                </a:moveTo>
                <a:cubicBezTo>
                  <a:pt x="1031253" y="40380"/>
                  <a:pt x="980346" y="43037"/>
                  <a:pt x="938771" y="39077"/>
                </a:cubicBezTo>
                <a:cubicBezTo>
                  <a:pt x="925547" y="37818"/>
                  <a:pt x="912763" y="33638"/>
                  <a:pt x="899694" y="31262"/>
                </a:cubicBezTo>
                <a:cubicBezTo>
                  <a:pt x="884103" y="28427"/>
                  <a:pt x="868464" y="25857"/>
                  <a:pt x="852802" y="23447"/>
                </a:cubicBezTo>
                <a:cubicBezTo>
                  <a:pt x="834595" y="20646"/>
                  <a:pt x="816218" y="18926"/>
                  <a:pt x="798094" y="15631"/>
                </a:cubicBezTo>
                <a:cubicBezTo>
                  <a:pt x="787526" y="13710"/>
                  <a:pt x="777490" y="9148"/>
                  <a:pt x="766832" y="7816"/>
                </a:cubicBezTo>
                <a:cubicBezTo>
                  <a:pt x="735705" y="3925"/>
                  <a:pt x="704309" y="2605"/>
                  <a:pt x="673048" y="0"/>
                </a:cubicBezTo>
                <a:cubicBezTo>
                  <a:pt x="618340" y="2605"/>
                  <a:pt x="563505" y="3268"/>
                  <a:pt x="508925" y="7816"/>
                </a:cubicBezTo>
                <a:cubicBezTo>
                  <a:pt x="500715" y="8500"/>
                  <a:pt x="491912" y="10485"/>
                  <a:pt x="485479" y="15631"/>
                </a:cubicBezTo>
                <a:cubicBezTo>
                  <a:pt x="478144" y="21499"/>
                  <a:pt x="475058" y="31262"/>
                  <a:pt x="469848" y="39077"/>
                </a:cubicBezTo>
                <a:cubicBezTo>
                  <a:pt x="461435" y="72725"/>
                  <a:pt x="459008" y="78902"/>
                  <a:pt x="454217" y="117231"/>
                </a:cubicBezTo>
                <a:cubicBezTo>
                  <a:pt x="446602" y="178157"/>
                  <a:pt x="460518" y="183135"/>
                  <a:pt x="430771" y="218831"/>
                </a:cubicBezTo>
                <a:cubicBezTo>
                  <a:pt x="423695" y="227322"/>
                  <a:pt x="416921" y="236793"/>
                  <a:pt x="407325" y="242277"/>
                </a:cubicBezTo>
                <a:cubicBezTo>
                  <a:pt x="397999" y="247606"/>
                  <a:pt x="386391" y="247142"/>
                  <a:pt x="376063" y="250093"/>
                </a:cubicBezTo>
                <a:cubicBezTo>
                  <a:pt x="368142" y="252356"/>
                  <a:pt x="360659" y="256121"/>
                  <a:pt x="352617" y="257908"/>
                </a:cubicBezTo>
                <a:cubicBezTo>
                  <a:pt x="337148" y="261346"/>
                  <a:pt x="321412" y="263483"/>
                  <a:pt x="305725" y="265724"/>
                </a:cubicBezTo>
                <a:cubicBezTo>
                  <a:pt x="186530" y="282752"/>
                  <a:pt x="302643" y="263905"/>
                  <a:pt x="157232" y="281354"/>
                </a:cubicBezTo>
                <a:cubicBezTo>
                  <a:pt x="120652" y="285744"/>
                  <a:pt x="47817" y="296985"/>
                  <a:pt x="47817" y="296985"/>
                </a:cubicBezTo>
                <a:cubicBezTo>
                  <a:pt x="34791" y="304800"/>
                  <a:pt x="18626" y="308898"/>
                  <a:pt x="8740" y="320431"/>
                </a:cubicBezTo>
                <a:cubicBezTo>
                  <a:pt x="1750" y="328586"/>
                  <a:pt x="925" y="340952"/>
                  <a:pt x="925" y="351693"/>
                </a:cubicBezTo>
                <a:cubicBezTo>
                  <a:pt x="925" y="457241"/>
                  <a:pt x="-5709" y="500416"/>
                  <a:pt x="16555" y="578339"/>
                </a:cubicBezTo>
                <a:cubicBezTo>
                  <a:pt x="18818" y="586260"/>
                  <a:pt x="21766" y="593970"/>
                  <a:pt x="24371" y="601785"/>
                </a:cubicBezTo>
                <a:cubicBezTo>
                  <a:pt x="24900" y="613963"/>
                  <a:pt x="-143" y="817656"/>
                  <a:pt x="79079" y="844062"/>
                </a:cubicBezTo>
                <a:lnTo>
                  <a:pt x="102525" y="851877"/>
                </a:lnTo>
                <a:cubicBezTo>
                  <a:pt x="112945" y="862298"/>
                  <a:pt x="131282" y="868616"/>
                  <a:pt x="133786" y="883139"/>
                </a:cubicBezTo>
                <a:cubicBezTo>
                  <a:pt x="163771" y="1057055"/>
                  <a:pt x="102307" y="1028736"/>
                  <a:pt x="157232" y="1101970"/>
                </a:cubicBezTo>
                <a:cubicBezTo>
                  <a:pt x="167241" y="1115315"/>
                  <a:pt x="175149" y="1131038"/>
                  <a:pt x="188494" y="1141047"/>
                </a:cubicBezTo>
                <a:cubicBezTo>
                  <a:pt x="197087" y="1147492"/>
                  <a:pt x="209335" y="1146257"/>
                  <a:pt x="219755" y="1148862"/>
                </a:cubicBezTo>
                <a:cubicBezTo>
                  <a:pt x="240596" y="1159283"/>
                  <a:pt x="259960" y="1173428"/>
                  <a:pt x="282279" y="1180124"/>
                </a:cubicBezTo>
                <a:cubicBezTo>
                  <a:pt x="312635" y="1189231"/>
                  <a:pt x="344853" y="1190246"/>
                  <a:pt x="376063" y="1195754"/>
                </a:cubicBezTo>
                <a:cubicBezTo>
                  <a:pt x="473220" y="1212899"/>
                  <a:pt x="346497" y="1193764"/>
                  <a:pt x="469848" y="1211385"/>
                </a:cubicBezTo>
                <a:cubicBezTo>
                  <a:pt x="480268" y="1227016"/>
                  <a:pt x="485478" y="1247856"/>
                  <a:pt x="501109" y="1258277"/>
                </a:cubicBezTo>
                <a:cubicBezTo>
                  <a:pt x="508924" y="1263487"/>
                  <a:pt x="516154" y="1269707"/>
                  <a:pt x="524555" y="1273908"/>
                </a:cubicBezTo>
                <a:cubicBezTo>
                  <a:pt x="535769" y="1279515"/>
                  <a:pt x="569243" y="1287034"/>
                  <a:pt x="579263" y="1289539"/>
                </a:cubicBezTo>
                <a:cubicBezTo>
                  <a:pt x="623705" y="1245097"/>
                  <a:pt x="587906" y="1287886"/>
                  <a:pt x="610525" y="1242647"/>
                </a:cubicBezTo>
                <a:cubicBezTo>
                  <a:pt x="633195" y="1197306"/>
                  <a:pt x="621237" y="1242733"/>
                  <a:pt x="641786" y="1187939"/>
                </a:cubicBezTo>
                <a:cubicBezTo>
                  <a:pt x="645558" y="1177882"/>
                  <a:pt x="643359" y="1165418"/>
                  <a:pt x="649602" y="1156677"/>
                </a:cubicBezTo>
                <a:cubicBezTo>
                  <a:pt x="657173" y="1146078"/>
                  <a:pt x="669817" y="1140134"/>
                  <a:pt x="680863" y="1133231"/>
                </a:cubicBezTo>
                <a:cubicBezTo>
                  <a:pt x="708109" y="1116202"/>
                  <a:pt x="713381" y="1117286"/>
                  <a:pt x="743386" y="1109785"/>
                </a:cubicBezTo>
                <a:cubicBezTo>
                  <a:pt x="763993" y="1047971"/>
                  <a:pt x="742124" y="1119889"/>
                  <a:pt x="759017" y="984739"/>
                </a:cubicBezTo>
                <a:cubicBezTo>
                  <a:pt x="760039" y="976565"/>
                  <a:pt x="760399" y="966439"/>
                  <a:pt x="766832" y="961293"/>
                </a:cubicBezTo>
                <a:cubicBezTo>
                  <a:pt x="775220" y="954583"/>
                  <a:pt x="787766" y="956428"/>
                  <a:pt x="798094" y="953477"/>
                </a:cubicBezTo>
                <a:cubicBezTo>
                  <a:pt x="806015" y="951214"/>
                  <a:pt x="813725" y="948267"/>
                  <a:pt x="821540" y="945662"/>
                </a:cubicBezTo>
                <a:cubicBezTo>
                  <a:pt x="829355" y="932636"/>
                  <a:pt x="832170" y="914740"/>
                  <a:pt x="844986" y="906585"/>
                </a:cubicBezTo>
                <a:cubicBezTo>
                  <a:pt x="863110" y="895052"/>
                  <a:pt x="886977" y="897272"/>
                  <a:pt x="907509" y="890954"/>
                </a:cubicBezTo>
                <a:cubicBezTo>
                  <a:pt x="920918" y="886828"/>
                  <a:pt x="933277" y="879760"/>
                  <a:pt x="946586" y="875324"/>
                </a:cubicBezTo>
                <a:cubicBezTo>
                  <a:pt x="956776" y="871927"/>
                  <a:pt x="967520" y="870459"/>
                  <a:pt x="977848" y="867508"/>
                </a:cubicBezTo>
                <a:cubicBezTo>
                  <a:pt x="985769" y="865245"/>
                  <a:pt x="993479" y="862298"/>
                  <a:pt x="1001294" y="859693"/>
                </a:cubicBezTo>
                <a:cubicBezTo>
                  <a:pt x="973402" y="817856"/>
                  <a:pt x="992302" y="842885"/>
                  <a:pt x="938771" y="789354"/>
                </a:cubicBezTo>
                <a:cubicBezTo>
                  <a:pt x="928350" y="778933"/>
                  <a:pt x="916351" y="769883"/>
                  <a:pt x="907509" y="758093"/>
                </a:cubicBezTo>
                <a:cubicBezTo>
                  <a:pt x="879120" y="720241"/>
                  <a:pt x="896420" y="730950"/>
                  <a:pt x="860617" y="719016"/>
                </a:cubicBezTo>
                <a:cubicBezTo>
                  <a:pt x="869032" y="685352"/>
                  <a:pt x="862977" y="686787"/>
                  <a:pt x="891879" y="664308"/>
                </a:cubicBezTo>
                <a:cubicBezTo>
                  <a:pt x="906708" y="652775"/>
                  <a:pt x="938771" y="633047"/>
                  <a:pt x="938771" y="633047"/>
                </a:cubicBezTo>
                <a:cubicBezTo>
                  <a:pt x="943442" y="619033"/>
                  <a:pt x="952558" y="587998"/>
                  <a:pt x="962217" y="578339"/>
                </a:cubicBezTo>
                <a:cubicBezTo>
                  <a:pt x="968042" y="572514"/>
                  <a:pt x="977848" y="573129"/>
                  <a:pt x="985663" y="570524"/>
                </a:cubicBezTo>
                <a:cubicBezTo>
                  <a:pt x="1016925" y="573129"/>
                  <a:pt x="1048555" y="572887"/>
                  <a:pt x="1079448" y="578339"/>
                </a:cubicBezTo>
                <a:cubicBezTo>
                  <a:pt x="1093264" y="580777"/>
                  <a:pt x="1105216" y="589534"/>
                  <a:pt x="1118525" y="593970"/>
                </a:cubicBezTo>
                <a:cubicBezTo>
                  <a:pt x="1136517" y="599967"/>
                  <a:pt x="1154996" y="604390"/>
                  <a:pt x="1173232" y="609600"/>
                </a:cubicBezTo>
                <a:cubicBezTo>
                  <a:pt x="1247934" y="598929"/>
                  <a:pt x="1235534" y="615587"/>
                  <a:pt x="1204494" y="578339"/>
                </a:cubicBezTo>
                <a:cubicBezTo>
                  <a:pt x="1198481" y="571123"/>
                  <a:pt x="1194073" y="562708"/>
                  <a:pt x="1188863" y="554893"/>
                </a:cubicBezTo>
                <a:cubicBezTo>
                  <a:pt x="1177482" y="509370"/>
                  <a:pt x="1164594" y="499500"/>
                  <a:pt x="1181048" y="461108"/>
                </a:cubicBezTo>
                <a:cubicBezTo>
                  <a:pt x="1184748" y="452475"/>
                  <a:pt x="1191469" y="445477"/>
                  <a:pt x="1196679" y="437662"/>
                </a:cubicBezTo>
                <a:cubicBezTo>
                  <a:pt x="1181048" y="435057"/>
                  <a:pt x="1165255" y="433285"/>
                  <a:pt x="1149786" y="429847"/>
                </a:cubicBezTo>
                <a:cubicBezTo>
                  <a:pt x="1141744" y="428060"/>
                  <a:pt x="1129400" y="429680"/>
                  <a:pt x="1126340" y="422031"/>
                </a:cubicBezTo>
                <a:cubicBezTo>
                  <a:pt x="1122351" y="412058"/>
                  <a:pt x="1129924" y="400643"/>
                  <a:pt x="1134155" y="390770"/>
                </a:cubicBezTo>
                <a:cubicBezTo>
                  <a:pt x="1144575" y="366456"/>
                  <a:pt x="1152392" y="365587"/>
                  <a:pt x="1173232" y="351693"/>
                </a:cubicBezTo>
                <a:cubicBezTo>
                  <a:pt x="1175837" y="343878"/>
                  <a:pt x="1181048" y="336485"/>
                  <a:pt x="1181048" y="328247"/>
                </a:cubicBezTo>
                <a:cubicBezTo>
                  <a:pt x="1181048" y="292070"/>
                  <a:pt x="1170363" y="302252"/>
                  <a:pt x="1157602" y="273539"/>
                </a:cubicBezTo>
                <a:cubicBezTo>
                  <a:pt x="1150910" y="258483"/>
                  <a:pt x="1141971" y="226647"/>
                  <a:pt x="1141971" y="226647"/>
                </a:cubicBezTo>
                <a:cubicBezTo>
                  <a:pt x="1144576" y="211016"/>
                  <a:pt x="1141924" y="193513"/>
                  <a:pt x="1149786" y="179754"/>
                </a:cubicBezTo>
                <a:cubicBezTo>
                  <a:pt x="1153873" y="172601"/>
                  <a:pt x="1165660" y="175184"/>
                  <a:pt x="1173232" y="171939"/>
                </a:cubicBezTo>
                <a:cubicBezTo>
                  <a:pt x="1230450" y="147417"/>
                  <a:pt x="1178119" y="162902"/>
                  <a:pt x="1235755" y="148493"/>
                </a:cubicBezTo>
                <a:cubicBezTo>
                  <a:pt x="1243571" y="143283"/>
                  <a:pt x="1259202" y="142255"/>
                  <a:pt x="1259202" y="132862"/>
                </a:cubicBezTo>
                <a:cubicBezTo>
                  <a:pt x="1259202" y="124624"/>
                  <a:pt x="1243124" y="128731"/>
                  <a:pt x="1235755" y="125047"/>
                </a:cubicBezTo>
                <a:cubicBezTo>
                  <a:pt x="1181777" y="98059"/>
                  <a:pt x="1246116" y="117869"/>
                  <a:pt x="1181048" y="101600"/>
                </a:cubicBezTo>
                <a:cubicBezTo>
                  <a:pt x="1162277" y="89087"/>
                  <a:pt x="1156399" y="82198"/>
                  <a:pt x="1134155" y="78154"/>
                </a:cubicBezTo>
                <a:cubicBezTo>
                  <a:pt x="1063717" y="65347"/>
                  <a:pt x="1096381" y="53406"/>
                  <a:pt x="1063817" y="46893"/>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reeform: Shape 9">
            <a:extLst>
              <a:ext uri="{FF2B5EF4-FFF2-40B4-BE49-F238E27FC236}">
                <a16:creationId xmlns:a16="http://schemas.microsoft.com/office/drawing/2014/main" id="{E160DC44-8710-431C-9CBE-8094C71CA90D}"/>
              </a:ext>
            </a:extLst>
          </p:cNvPr>
          <p:cNvSpPr/>
          <p:nvPr/>
        </p:nvSpPr>
        <p:spPr>
          <a:xfrm>
            <a:off x="6799388" y="4783015"/>
            <a:ext cx="1727898" cy="1750647"/>
          </a:xfrm>
          <a:custGeom>
            <a:avLst/>
            <a:gdLst>
              <a:gd name="connsiteX0" fmla="*/ 679938 w 1727898"/>
              <a:gd name="connsiteY0" fmla="*/ 0 h 1750647"/>
              <a:gd name="connsiteX1" fmla="*/ 726830 w 1727898"/>
              <a:gd name="connsiteY1" fmla="*/ 39077 h 1750647"/>
              <a:gd name="connsiteX2" fmla="*/ 750276 w 1727898"/>
              <a:gd name="connsiteY2" fmla="*/ 46893 h 1750647"/>
              <a:gd name="connsiteX3" fmla="*/ 804984 w 1727898"/>
              <a:gd name="connsiteY3" fmla="*/ 78154 h 1750647"/>
              <a:gd name="connsiteX4" fmla="*/ 906584 w 1727898"/>
              <a:gd name="connsiteY4" fmla="*/ 109416 h 1750647"/>
              <a:gd name="connsiteX5" fmla="*/ 992553 w 1727898"/>
              <a:gd name="connsiteY5" fmla="*/ 132862 h 1750647"/>
              <a:gd name="connsiteX6" fmla="*/ 1086338 w 1727898"/>
              <a:gd name="connsiteY6" fmla="*/ 164123 h 1750647"/>
              <a:gd name="connsiteX7" fmla="*/ 1117600 w 1727898"/>
              <a:gd name="connsiteY7" fmla="*/ 171939 h 1750647"/>
              <a:gd name="connsiteX8" fmla="*/ 1156676 w 1727898"/>
              <a:gd name="connsiteY8" fmla="*/ 179754 h 1750647"/>
              <a:gd name="connsiteX9" fmla="*/ 1180123 w 1727898"/>
              <a:gd name="connsiteY9" fmla="*/ 187570 h 1750647"/>
              <a:gd name="connsiteX10" fmla="*/ 1250461 w 1727898"/>
              <a:gd name="connsiteY10" fmla="*/ 203200 h 1750647"/>
              <a:gd name="connsiteX11" fmla="*/ 1273907 w 1727898"/>
              <a:gd name="connsiteY11" fmla="*/ 226647 h 1750647"/>
              <a:gd name="connsiteX12" fmla="*/ 1312984 w 1727898"/>
              <a:gd name="connsiteY12" fmla="*/ 281354 h 1750647"/>
              <a:gd name="connsiteX13" fmla="*/ 1281723 w 1727898"/>
              <a:gd name="connsiteY13" fmla="*/ 343877 h 1750647"/>
              <a:gd name="connsiteX14" fmla="*/ 1273907 w 1727898"/>
              <a:gd name="connsiteY14" fmla="*/ 367323 h 1750647"/>
              <a:gd name="connsiteX15" fmla="*/ 1258276 w 1727898"/>
              <a:gd name="connsiteY15" fmla="*/ 406400 h 1750647"/>
              <a:gd name="connsiteX16" fmla="*/ 1266092 w 1727898"/>
              <a:gd name="connsiteY16" fmla="*/ 492370 h 1750647"/>
              <a:gd name="connsiteX17" fmla="*/ 1297353 w 1727898"/>
              <a:gd name="connsiteY17" fmla="*/ 523631 h 1750647"/>
              <a:gd name="connsiteX18" fmla="*/ 1312984 w 1727898"/>
              <a:gd name="connsiteY18" fmla="*/ 547077 h 1750647"/>
              <a:gd name="connsiteX19" fmla="*/ 1375507 w 1727898"/>
              <a:gd name="connsiteY19" fmla="*/ 617416 h 1750647"/>
              <a:gd name="connsiteX20" fmla="*/ 1398953 w 1727898"/>
              <a:gd name="connsiteY20" fmla="*/ 711200 h 1750647"/>
              <a:gd name="connsiteX21" fmla="*/ 1406769 w 1727898"/>
              <a:gd name="connsiteY21" fmla="*/ 742462 h 1750647"/>
              <a:gd name="connsiteX22" fmla="*/ 1398953 w 1727898"/>
              <a:gd name="connsiteY22" fmla="*/ 797170 h 1750647"/>
              <a:gd name="connsiteX23" fmla="*/ 1367692 w 1727898"/>
              <a:gd name="connsiteY23" fmla="*/ 844062 h 1750647"/>
              <a:gd name="connsiteX24" fmla="*/ 1359876 w 1727898"/>
              <a:gd name="connsiteY24" fmla="*/ 867508 h 1750647"/>
              <a:gd name="connsiteX25" fmla="*/ 1367692 w 1727898"/>
              <a:gd name="connsiteY25" fmla="*/ 945662 h 1750647"/>
              <a:gd name="connsiteX26" fmla="*/ 1398953 w 1727898"/>
              <a:gd name="connsiteY26" fmla="*/ 992554 h 1750647"/>
              <a:gd name="connsiteX27" fmla="*/ 1445846 w 1727898"/>
              <a:gd name="connsiteY27" fmla="*/ 1055077 h 1750647"/>
              <a:gd name="connsiteX28" fmla="*/ 1477107 w 1727898"/>
              <a:gd name="connsiteY28" fmla="*/ 1070708 h 1750647"/>
              <a:gd name="connsiteX29" fmla="*/ 1516184 w 1727898"/>
              <a:gd name="connsiteY29" fmla="*/ 1117600 h 1750647"/>
              <a:gd name="connsiteX30" fmla="*/ 1539630 w 1727898"/>
              <a:gd name="connsiteY30" fmla="*/ 1133231 h 1750647"/>
              <a:gd name="connsiteX31" fmla="*/ 1469292 w 1727898"/>
              <a:gd name="connsiteY31" fmla="*/ 1172308 h 1750647"/>
              <a:gd name="connsiteX32" fmla="*/ 1398953 w 1727898"/>
              <a:gd name="connsiteY32" fmla="*/ 1195754 h 1750647"/>
              <a:gd name="connsiteX33" fmla="*/ 1375507 w 1727898"/>
              <a:gd name="connsiteY33" fmla="*/ 1203570 h 1750647"/>
              <a:gd name="connsiteX34" fmla="*/ 1344246 w 1727898"/>
              <a:gd name="connsiteY34" fmla="*/ 1211385 h 1750647"/>
              <a:gd name="connsiteX35" fmla="*/ 1320800 w 1727898"/>
              <a:gd name="connsiteY35" fmla="*/ 1227016 h 1750647"/>
              <a:gd name="connsiteX36" fmla="*/ 1312984 w 1727898"/>
              <a:gd name="connsiteY36" fmla="*/ 1297354 h 1750647"/>
              <a:gd name="connsiteX37" fmla="*/ 1336430 w 1727898"/>
              <a:gd name="connsiteY37" fmla="*/ 1320800 h 1750647"/>
              <a:gd name="connsiteX38" fmla="*/ 1352061 w 1727898"/>
              <a:gd name="connsiteY38" fmla="*/ 1352062 h 1750647"/>
              <a:gd name="connsiteX39" fmla="*/ 1398953 w 1727898"/>
              <a:gd name="connsiteY39" fmla="*/ 1391139 h 1750647"/>
              <a:gd name="connsiteX40" fmla="*/ 1524000 w 1727898"/>
              <a:gd name="connsiteY40" fmla="*/ 1500554 h 1750647"/>
              <a:gd name="connsiteX41" fmla="*/ 1555261 w 1727898"/>
              <a:gd name="connsiteY41" fmla="*/ 1516185 h 1750647"/>
              <a:gd name="connsiteX42" fmla="*/ 1609969 w 1727898"/>
              <a:gd name="connsiteY42" fmla="*/ 1570893 h 1750647"/>
              <a:gd name="connsiteX43" fmla="*/ 1641230 w 1727898"/>
              <a:gd name="connsiteY43" fmla="*/ 1594339 h 1750647"/>
              <a:gd name="connsiteX44" fmla="*/ 1688123 w 1727898"/>
              <a:gd name="connsiteY44" fmla="*/ 1625600 h 1750647"/>
              <a:gd name="connsiteX45" fmla="*/ 1727200 w 1727898"/>
              <a:gd name="connsiteY45" fmla="*/ 1672493 h 1750647"/>
              <a:gd name="connsiteX46" fmla="*/ 1719384 w 1727898"/>
              <a:gd name="connsiteY46" fmla="*/ 1719385 h 1750647"/>
              <a:gd name="connsiteX47" fmla="*/ 1688123 w 1727898"/>
              <a:gd name="connsiteY47" fmla="*/ 1735016 h 1750647"/>
              <a:gd name="connsiteX48" fmla="*/ 1617784 w 1727898"/>
              <a:gd name="connsiteY48" fmla="*/ 1750647 h 1750647"/>
              <a:gd name="connsiteX49" fmla="*/ 1125415 w 1727898"/>
              <a:gd name="connsiteY49" fmla="*/ 1742831 h 1750647"/>
              <a:gd name="connsiteX50" fmla="*/ 1062892 w 1727898"/>
              <a:gd name="connsiteY50" fmla="*/ 1735016 h 1750647"/>
              <a:gd name="connsiteX51" fmla="*/ 1039446 w 1727898"/>
              <a:gd name="connsiteY51" fmla="*/ 1719385 h 1750647"/>
              <a:gd name="connsiteX52" fmla="*/ 1008184 w 1727898"/>
              <a:gd name="connsiteY52" fmla="*/ 1711570 h 1750647"/>
              <a:gd name="connsiteX53" fmla="*/ 984738 w 1727898"/>
              <a:gd name="connsiteY53" fmla="*/ 1695939 h 1750647"/>
              <a:gd name="connsiteX54" fmla="*/ 953476 w 1727898"/>
              <a:gd name="connsiteY54" fmla="*/ 1672493 h 1750647"/>
              <a:gd name="connsiteX55" fmla="*/ 930030 w 1727898"/>
              <a:gd name="connsiteY55" fmla="*/ 1664677 h 1750647"/>
              <a:gd name="connsiteX56" fmla="*/ 914400 w 1727898"/>
              <a:gd name="connsiteY56" fmla="*/ 1609970 h 1750647"/>
              <a:gd name="connsiteX57" fmla="*/ 812800 w 1727898"/>
              <a:gd name="connsiteY57" fmla="*/ 1531816 h 1750647"/>
              <a:gd name="connsiteX58" fmla="*/ 781538 w 1727898"/>
              <a:gd name="connsiteY58" fmla="*/ 1508370 h 1750647"/>
              <a:gd name="connsiteX59" fmla="*/ 679938 w 1727898"/>
              <a:gd name="connsiteY59" fmla="*/ 1461477 h 1750647"/>
              <a:gd name="connsiteX60" fmla="*/ 633046 w 1727898"/>
              <a:gd name="connsiteY60" fmla="*/ 1438031 h 1750647"/>
              <a:gd name="connsiteX61" fmla="*/ 617415 w 1727898"/>
              <a:gd name="connsiteY61" fmla="*/ 1414585 h 1750647"/>
              <a:gd name="connsiteX62" fmla="*/ 609600 w 1727898"/>
              <a:gd name="connsiteY62" fmla="*/ 1383323 h 1750647"/>
              <a:gd name="connsiteX63" fmla="*/ 578338 w 1727898"/>
              <a:gd name="connsiteY63" fmla="*/ 1367693 h 1750647"/>
              <a:gd name="connsiteX64" fmla="*/ 265723 w 1727898"/>
              <a:gd name="connsiteY64" fmla="*/ 1391139 h 1750647"/>
              <a:gd name="connsiteX65" fmla="*/ 211015 w 1727898"/>
              <a:gd name="connsiteY65" fmla="*/ 1383323 h 1750647"/>
              <a:gd name="connsiteX66" fmla="*/ 203200 w 1727898"/>
              <a:gd name="connsiteY66" fmla="*/ 1352062 h 1750647"/>
              <a:gd name="connsiteX67" fmla="*/ 195384 w 1727898"/>
              <a:gd name="connsiteY67" fmla="*/ 1328616 h 1750647"/>
              <a:gd name="connsiteX68" fmla="*/ 187569 w 1727898"/>
              <a:gd name="connsiteY68" fmla="*/ 1281723 h 1750647"/>
              <a:gd name="connsiteX69" fmla="*/ 140676 w 1727898"/>
              <a:gd name="connsiteY69" fmla="*/ 1258277 h 1750647"/>
              <a:gd name="connsiteX70" fmla="*/ 93784 w 1727898"/>
              <a:gd name="connsiteY70" fmla="*/ 1227016 h 1750647"/>
              <a:gd name="connsiteX71" fmla="*/ 78153 w 1727898"/>
              <a:gd name="connsiteY71" fmla="*/ 1203570 h 1750647"/>
              <a:gd name="connsiteX72" fmla="*/ 31261 w 1727898"/>
              <a:gd name="connsiteY72" fmla="*/ 1172308 h 1750647"/>
              <a:gd name="connsiteX73" fmla="*/ 7815 w 1727898"/>
              <a:gd name="connsiteY73" fmla="*/ 1156677 h 1750647"/>
              <a:gd name="connsiteX74" fmla="*/ 0 w 1727898"/>
              <a:gd name="connsiteY74" fmla="*/ 1148862 h 1750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727898" h="1750647">
                <a:moveTo>
                  <a:pt x="679938" y="0"/>
                </a:moveTo>
                <a:cubicBezTo>
                  <a:pt x="695569" y="13026"/>
                  <a:pt x="709901" y="27791"/>
                  <a:pt x="726830" y="39077"/>
                </a:cubicBezTo>
                <a:cubicBezTo>
                  <a:pt x="733685" y="43647"/>
                  <a:pt x="742908" y="43209"/>
                  <a:pt x="750276" y="46893"/>
                </a:cubicBezTo>
                <a:cubicBezTo>
                  <a:pt x="799294" y="71401"/>
                  <a:pt x="745629" y="55325"/>
                  <a:pt x="804984" y="78154"/>
                </a:cubicBezTo>
                <a:cubicBezTo>
                  <a:pt x="854827" y="97324"/>
                  <a:pt x="864683" y="98940"/>
                  <a:pt x="906584" y="109416"/>
                </a:cubicBezTo>
                <a:cubicBezTo>
                  <a:pt x="957144" y="143123"/>
                  <a:pt x="899158" y="109514"/>
                  <a:pt x="992553" y="132862"/>
                </a:cubicBezTo>
                <a:cubicBezTo>
                  <a:pt x="1024522" y="140854"/>
                  <a:pt x="1054369" y="156130"/>
                  <a:pt x="1086338" y="164123"/>
                </a:cubicBezTo>
                <a:cubicBezTo>
                  <a:pt x="1096759" y="166728"/>
                  <a:pt x="1107114" y="169609"/>
                  <a:pt x="1117600" y="171939"/>
                </a:cubicBezTo>
                <a:cubicBezTo>
                  <a:pt x="1130567" y="174821"/>
                  <a:pt x="1143789" y="176532"/>
                  <a:pt x="1156676" y="179754"/>
                </a:cubicBezTo>
                <a:cubicBezTo>
                  <a:pt x="1164668" y="181752"/>
                  <a:pt x="1172081" y="185783"/>
                  <a:pt x="1180123" y="187570"/>
                </a:cubicBezTo>
                <a:cubicBezTo>
                  <a:pt x="1262658" y="205911"/>
                  <a:pt x="1197676" y="185606"/>
                  <a:pt x="1250461" y="203200"/>
                </a:cubicBezTo>
                <a:cubicBezTo>
                  <a:pt x="1258276" y="211016"/>
                  <a:pt x="1266714" y="218255"/>
                  <a:pt x="1273907" y="226647"/>
                </a:cubicBezTo>
                <a:cubicBezTo>
                  <a:pt x="1288448" y="243612"/>
                  <a:pt x="1300613" y="262798"/>
                  <a:pt x="1312984" y="281354"/>
                </a:cubicBezTo>
                <a:cubicBezTo>
                  <a:pt x="1297446" y="343509"/>
                  <a:pt x="1317148" y="281885"/>
                  <a:pt x="1281723" y="343877"/>
                </a:cubicBezTo>
                <a:cubicBezTo>
                  <a:pt x="1277636" y="351030"/>
                  <a:pt x="1276800" y="359609"/>
                  <a:pt x="1273907" y="367323"/>
                </a:cubicBezTo>
                <a:cubicBezTo>
                  <a:pt x="1268981" y="380459"/>
                  <a:pt x="1263486" y="393374"/>
                  <a:pt x="1258276" y="406400"/>
                </a:cubicBezTo>
                <a:cubicBezTo>
                  <a:pt x="1260881" y="435057"/>
                  <a:pt x="1256993" y="465072"/>
                  <a:pt x="1266092" y="492370"/>
                </a:cubicBezTo>
                <a:cubicBezTo>
                  <a:pt x="1270752" y="506350"/>
                  <a:pt x="1287763" y="512442"/>
                  <a:pt x="1297353" y="523631"/>
                </a:cubicBezTo>
                <a:cubicBezTo>
                  <a:pt x="1303466" y="530763"/>
                  <a:pt x="1306744" y="540057"/>
                  <a:pt x="1312984" y="547077"/>
                </a:cubicBezTo>
                <a:cubicBezTo>
                  <a:pt x="1384363" y="627379"/>
                  <a:pt x="1340031" y="564204"/>
                  <a:pt x="1375507" y="617416"/>
                </a:cubicBezTo>
                <a:lnTo>
                  <a:pt x="1398953" y="711200"/>
                </a:lnTo>
                <a:lnTo>
                  <a:pt x="1406769" y="742462"/>
                </a:lnTo>
                <a:cubicBezTo>
                  <a:pt x="1404164" y="760698"/>
                  <a:pt x="1405566" y="779977"/>
                  <a:pt x="1398953" y="797170"/>
                </a:cubicBezTo>
                <a:cubicBezTo>
                  <a:pt x="1392209" y="814704"/>
                  <a:pt x="1373633" y="826241"/>
                  <a:pt x="1367692" y="844062"/>
                </a:cubicBezTo>
                <a:lnTo>
                  <a:pt x="1359876" y="867508"/>
                </a:lnTo>
                <a:cubicBezTo>
                  <a:pt x="1362481" y="893559"/>
                  <a:pt x="1359883" y="920672"/>
                  <a:pt x="1367692" y="945662"/>
                </a:cubicBezTo>
                <a:cubicBezTo>
                  <a:pt x="1373295" y="963593"/>
                  <a:pt x="1388533" y="976923"/>
                  <a:pt x="1398953" y="992554"/>
                </a:cubicBezTo>
                <a:cubicBezTo>
                  <a:pt x="1411292" y="1011063"/>
                  <a:pt x="1430995" y="1042083"/>
                  <a:pt x="1445846" y="1055077"/>
                </a:cubicBezTo>
                <a:cubicBezTo>
                  <a:pt x="1454614" y="1062749"/>
                  <a:pt x="1467627" y="1063936"/>
                  <a:pt x="1477107" y="1070708"/>
                </a:cubicBezTo>
                <a:cubicBezTo>
                  <a:pt x="1521918" y="1102716"/>
                  <a:pt x="1481910" y="1083326"/>
                  <a:pt x="1516184" y="1117600"/>
                </a:cubicBezTo>
                <a:cubicBezTo>
                  <a:pt x="1522826" y="1124242"/>
                  <a:pt x="1531815" y="1128021"/>
                  <a:pt x="1539630" y="1133231"/>
                </a:cubicBezTo>
                <a:cubicBezTo>
                  <a:pt x="1504534" y="1168327"/>
                  <a:pt x="1526669" y="1153182"/>
                  <a:pt x="1469292" y="1172308"/>
                </a:cubicBezTo>
                <a:lnTo>
                  <a:pt x="1398953" y="1195754"/>
                </a:lnTo>
                <a:cubicBezTo>
                  <a:pt x="1391138" y="1198359"/>
                  <a:pt x="1383499" y="1201572"/>
                  <a:pt x="1375507" y="1203570"/>
                </a:cubicBezTo>
                <a:lnTo>
                  <a:pt x="1344246" y="1211385"/>
                </a:lnTo>
                <a:cubicBezTo>
                  <a:pt x="1336431" y="1216595"/>
                  <a:pt x="1327442" y="1220374"/>
                  <a:pt x="1320800" y="1227016"/>
                </a:cubicBezTo>
                <a:cubicBezTo>
                  <a:pt x="1299024" y="1248792"/>
                  <a:pt x="1299163" y="1266257"/>
                  <a:pt x="1312984" y="1297354"/>
                </a:cubicBezTo>
                <a:cubicBezTo>
                  <a:pt x="1317473" y="1307454"/>
                  <a:pt x="1330006" y="1311806"/>
                  <a:pt x="1336430" y="1320800"/>
                </a:cubicBezTo>
                <a:cubicBezTo>
                  <a:pt x="1343202" y="1330281"/>
                  <a:pt x="1344321" y="1343354"/>
                  <a:pt x="1352061" y="1352062"/>
                </a:cubicBezTo>
                <a:cubicBezTo>
                  <a:pt x="1365579" y="1367269"/>
                  <a:pt x="1383898" y="1377452"/>
                  <a:pt x="1398953" y="1391139"/>
                </a:cubicBezTo>
                <a:cubicBezTo>
                  <a:pt x="1439931" y="1428392"/>
                  <a:pt x="1472575" y="1474841"/>
                  <a:pt x="1524000" y="1500554"/>
                </a:cubicBezTo>
                <a:cubicBezTo>
                  <a:pt x="1534420" y="1505764"/>
                  <a:pt x="1546244" y="1508808"/>
                  <a:pt x="1555261" y="1516185"/>
                </a:cubicBezTo>
                <a:cubicBezTo>
                  <a:pt x="1575221" y="1532516"/>
                  <a:pt x="1590886" y="1553545"/>
                  <a:pt x="1609969" y="1570893"/>
                </a:cubicBezTo>
                <a:cubicBezTo>
                  <a:pt x="1619607" y="1579655"/>
                  <a:pt x="1631340" y="1585862"/>
                  <a:pt x="1641230" y="1594339"/>
                </a:cubicBezTo>
                <a:cubicBezTo>
                  <a:pt x="1678484" y="1626271"/>
                  <a:pt x="1648241" y="1612307"/>
                  <a:pt x="1688123" y="1625600"/>
                </a:cubicBezTo>
                <a:cubicBezTo>
                  <a:pt x="1694203" y="1631680"/>
                  <a:pt x="1725840" y="1660254"/>
                  <a:pt x="1727200" y="1672493"/>
                </a:cubicBezTo>
                <a:cubicBezTo>
                  <a:pt x="1728950" y="1688242"/>
                  <a:pt x="1727783" y="1705947"/>
                  <a:pt x="1719384" y="1719385"/>
                </a:cubicBezTo>
                <a:cubicBezTo>
                  <a:pt x="1713209" y="1729264"/>
                  <a:pt x="1699032" y="1730925"/>
                  <a:pt x="1688123" y="1735016"/>
                </a:cubicBezTo>
                <a:cubicBezTo>
                  <a:pt x="1675516" y="1739744"/>
                  <a:pt x="1628386" y="1748526"/>
                  <a:pt x="1617784" y="1750647"/>
                </a:cubicBezTo>
                <a:lnTo>
                  <a:pt x="1125415" y="1742831"/>
                </a:lnTo>
                <a:cubicBezTo>
                  <a:pt x="1104420" y="1742240"/>
                  <a:pt x="1083155" y="1740542"/>
                  <a:pt x="1062892" y="1735016"/>
                </a:cubicBezTo>
                <a:cubicBezTo>
                  <a:pt x="1053830" y="1732545"/>
                  <a:pt x="1048079" y="1723085"/>
                  <a:pt x="1039446" y="1719385"/>
                </a:cubicBezTo>
                <a:cubicBezTo>
                  <a:pt x="1029573" y="1715154"/>
                  <a:pt x="1018605" y="1714175"/>
                  <a:pt x="1008184" y="1711570"/>
                </a:cubicBezTo>
                <a:cubicBezTo>
                  <a:pt x="1000369" y="1706360"/>
                  <a:pt x="992381" y="1701399"/>
                  <a:pt x="984738" y="1695939"/>
                </a:cubicBezTo>
                <a:cubicBezTo>
                  <a:pt x="974139" y="1688368"/>
                  <a:pt x="964785" y="1678956"/>
                  <a:pt x="953476" y="1672493"/>
                </a:cubicBezTo>
                <a:cubicBezTo>
                  <a:pt x="946323" y="1668406"/>
                  <a:pt x="937845" y="1667282"/>
                  <a:pt x="930030" y="1664677"/>
                </a:cubicBezTo>
                <a:cubicBezTo>
                  <a:pt x="929751" y="1663559"/>
                  <a:pt x="918299" y="1614357"/>
                  <a:pt x="914400" y="1609970"/>
                </a:cubicBezTo>
                <a:cubicBezTo>
                  <a:pt x="882191" y="1573735"/>
                  <a:pt x="850923" y="1558502"/>
                  <a:pt x="812800" y="1531816"/>
                </a:cubicBezTo>
                <a:cubicBezTo>
                  <a:pt x="802129" y="1524346"/>
                  <a:pt x="792789" y="1514933"/>
                  <a:pt x="781538" y="1508370"/>
                </a:cubicBezTo>
                <a:cubicBezTo>
                  <a:pt x="660549" y="1437793"/>
                  <a:pt x="768296" y="1505655"/>
                  <a:pt x="679938" y="1461477"/>
                </a:cubicBezTo>
                <a:cubicBezTo>
                  <a:pt x="619334" y="1431175"/>
                  <a:pt x="691981" y="1457678"/>
                  <a:pt x="633046" y="1438031"/>
                </a:cubicBezTo>
                <a:cubicBezTo>
                  <a:pt x="627836" y="1430216"/>
                  <a:pt x="621115" y="1423218"/>
                  <a:pt x="617415" y="1414585"/>
                </a:cubicBezTo>
                <a:cubicBezTo>
                  <a:pt x="613184" y="1404712"/>
                  <a:pt x="616476" y="1391575"/>
                  <a:pt x="609600" y="1383323"/>
                </a:cubicBezTo>
                <a:cubicBezTo>
                  <a:pt x="602141" y="1374373"/>
                  <a:pt x="588759" y="1372903"/>
                  <a:pt x="578338" y="1367693"/>
                </a:cubicBezTo>
                <a:cubicBezTo>
                  <a:pt x="312520" y="1384842"/>
                  <a:pt x="416493" y="1374385"/>
                  <a:pt x="265723" y="1391139"/>
                </a:cubicBezTo>
                <a:cubicBezTo>
                  <a:pt x="247487" y="1388534"/>
                  <a:pt x="226636" y="1393086"/>
                  <a:pt x="211015" y="1383323"/>
                </a:cubicBezTo>
                <a:cubicBezTo>
                  <a:pt x="201907" y="1377630"/>
                  <a:pt x="206151" y="1362390"/>
                  <a:pt x="203200" y="1352062"/>
                </a:cubicBezTo>
                <a:cubicBezTo>
                  <a:pt x="200937" y="1344141"/>
                  <a:pt x="197989" y="1336431"/>
                  <a:pt x="195384" y="1328616"/>
                </a:cubicBezTo>
                <a:cubicBezTo>
                  <a:pt x="192779" y="1312985"/>
                  <a:pt x="194656" y="1295897"/>
                  <a:pt x="187569" y="1281723"/>
                </a:cubicBezTo>
                <a:cubicBezTo>
                  <a:pt x="179564" y="1265712"/>
                  <a:pt x="153478" y="1265389"/>
                  <a:pt x="140676" y="1258277"/>
                </a:cubicBezTo>
                <a:cubicBezTo>
                  <a:pt x="124254" y="1249154"/>
                  <a:pt x="93784" y="1227016"/>
                  <a:pt x="93784" y="1227016"/>
                </a:cubicBezTo>
                <a:cubicBezTo>
                  <a:pt x="88574" y="1219201"/>
                  <a:pt x="85222" y="1209755"/>
                  <a:pt x="78153" y="1203570"/>
                </a:cubicBezTo>
                <a:cubicBezTo>
                  <a:pt x="64015" y="1191199"/>
                  <a:pt x="46892" y="1182729"/>
                  <a:pt x="31261" y="1172308"/>
                </a:cubicBezTo>
                <a:cubicBezTo>
                  <a:pt x="23446" y="1167098"/>
                  <a:pt x="14457" y="1163319"/>
                  <a:pt x="7815" y="1156677"/>
                </a:cubicBezTo>
                <a:lnTo>
                  <a:pt x="0" y="1148862"/>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0F45EE78-AB69-4DD4-91C4-146A6DE13BF9}"/>
              </a:ext>
            </a:extLst>
          </p:cNvPr>
          <p:cNvSpPr txBox="1"/>
          <p:nvPr/>
        </p:nvSpPr>
        <p:spPr>
          <a:xfrm>
            <a:off x="6350463" y="5133218"/>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11" name="Freeform: Shape 10">
            <a:extLst>
              <a:ext uri="{FF2B5EF4-FFF2-40B4-BE49-F238E27FC236}">
                <a16:creationId xmlns:a16="http://schemas.microsoft.com/office/drawing/2014/main" id="{081970E1-4FDC-4CC3-881D-ACA54FE3B1AB}"/>
              </a:ext>
            </a:extLst>
          </p:cNvPr>
          <p:cNvSpPr/>
          <p:nvPr/>
        </p:nvSpPr>
        <p:spPr>
          <a:xfrm>
            <a:off x="7229234" y="5047816"/>
            <a:ext cx="70384" cy="106250"/>
          </a:xfrm>
          <a:custGeom>
            <a:avLst/>
            <a:gdLst>
              <a:gd name="connsiteX0" fmla="*/ 23446 w 70384"/>
              <a:gd name="connsiteY0" fmla="*/ 102522 h 106250"/>
              <a:gd name="connsiteX1" fmla="*/ 62523 w 70384"/>
              <a:gd name="connsiteY1" fmla="*/ 94707 h 106250"/>
              <a:gd name="connsiteX2" fmla="*/ 62523 w 70384"/>
              <a:gd name="connsiteY2" fmla="*/ 39999 h 106250"/>
              <a:gd name="connsiteX3" fmla="*/ 39077 w 70384"/>
              <a:gd name="connsiteY3" fmla="*/ 24369 h 106250"/>
              <a:gd name="connsiteX4" fmla="*/ 23446 w 70384"/>
              <a:gd name="connsiteY4" fmla="*/ 24369 h 106250"/>
              <a:gd name="connsiteX5" fmla="*/ 0 w 70384"/>
              <a:gd name="connsiteY5" fmla="*/ 39999 h 106250"/>
              <a:gd name="connsiteX6" fmla="*/ 23446 w 70384"/>
              <a:gd name="connsiteY6" fmla="*/ 102522 h 106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0384" h="106250">
                <a:moveTo>
                  <a:pt x="23446" y="102522"/>
                </a:moveTo>
                <a:cubicBezTo>
                  <a:pt x="33866" y="111640"/>
                  <a:pt x="51470" y="102075"/>
                  <a:pt x="62523" y="94707"/>
                </a:cubicBezTo>
                <a:cubicBezTo>
                  <a:pt x="77125" y="84973"/>
                  <a:pt x="67916" y="48088"/>
                  <a:pt x="62523" y="39999"/>
                </a:cubicBezTo>
                <a:cubicBezTo>
                  <a:pt x="57313" y="32184"/>
                  <a:pt x="46892" y="29579"/>
                  <a:pt x="39077" y="24369"/>
                </a:cubicBezTo>
                <a:cubicBezTo>
                  <a:pt x="24364" y="-19767"/>
                  <a:pt x="38157" y="5980"/>
                  <a:pt x="23446" y="24369"/>
                </a:cubicBezTo>
                <a:cubicBezTo>
                  <a:pt x="17578" y="31704"/>
                  <a:pt x="7815" y="34789"/>
                  <a:pt x="0" y="39999"/>
                </a:cubicBezTo>
                <a:cubicBezTo>
                  <a:pt x="9228" y="76912"/>
                  <a:pt x="13026" y="93404"/>
                  <a:pt x="23446" y="10252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Freeform: Shape 11">
            <a:extLst>
              <a:ext uri="{FF2B5EF4-FFF2-40B4-BE49-F238E27FC236}">
                <a16:creationId xmlns:a16="http://schemas.microsoft.com/office/drawing/2014/main" id="{C842C40C-CC11-47AC-AB77-2667AB62A270}"/>
              </a:ext>
            </a:extLst>
          </p:cNvPr>
          <p:cNvSpPr/>
          <p:nvPr/>
        </p:nvSpPr>
        <p:spPr>
          <a:xfrm>
            <a:off x="7237049" y="5306646"/>
            <a:ext cx="156308" cy="156308"/>
          </a:xfrm>
          <a:custGeom>
            <a:avLst/>
            <a:gdLst>
              <a:gd name="connsiteX0" fmla="*/ 125046 w 156308"/>
              <a:gd name="connsiteY0" fmla="*/ 31262 h 156308"/>
              <a:gd name="connsiteX1" fmla="*/ 39077 w 156308"/>
              <a:gd name="connsiteY1" fmla="*/ 7816 h 156308"/>
              <a:gd name="connsiteX2" fmla="*/ 15631 w 156308"/>
              <a:gd name="connsiteY2" fmla="*/ 0 h 156308"/>
              <a:gd name="connsiteX3" fmla="*/ 0 w 156308"/>
              <a:gd name="connsiteY3" fmla="*/ 23446 h 156308"/>
              <a:gd name="connsiteX4" fmla="*/ 15631 w 156308"/>
              <a:gd name="connsiteY4" fmla="*/ 46892 h 156308"/>
              <a:gd name="connsiteX5" fmla="*/ 23446 w 156308"/>
              <a:gd name="connsiteY5" fmla="*/ 70339 h 156308"/>
              <a:gd name="connsiteX6" fmla="*/ 15631 w 156308"/>
              <a:gd name="connsiteY6" fmla="*/ 109416 h 156308"/>
              <a:gd name="connsiteX7" fmla="*/ 23446 w 156308"/>
              <a:gd name="connsiteY7" fmla="*/ 132862 h 156308"/>
              <a:gd name="connsiteX8" fmla="*/ 70339 w 156308"/>
              <a:gd name="connsiteY8" fmla="*/ 156308 h 156308"/>
              <a:gd name="connsiteX9" fmla="*/ 132862 w 156308"/>
              <a:gd name="connsiteY9" fmla="*/ 148492 h 156308"/>
              <a:gd name="connsiteX10" fmla="*/ 148492 w 156308"/>
              <a:gd name="connsiteY10" fmla="*/ 101600 h 156308"/>
              <a:gd name="connsiteX11" fmla="*/ 156308 w 156308"/>
              <a:gd name="connsiteY11" fmla="*/ 78154 h 156308"/>
              <a:gd name="connsiteX12" fmla="*/ 125046 w 156308"/>
              <a:gd name="connsiteY12" fmla="*/ 31262 h 15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6308" h="156308">
                <a:moveTo>
                  <a:pt x="125046" y="31262"/>
                </a:moveTo>
                <a:cubicBezTo>
                  <a:pt x="69818" y="20216"/>
                  <a:pt x="98565" y="27645"/>
                  <a:pt x="39077" y="7816"/>
                </a:cubicBezTo>
                <a:lnTo>
                  <a:pt x="15631" y="0"/>
                </a:lnTo>
                <a:cubicBezTo>
                  <a:pt x="10421" y="7815"/>
                  <a:pt x="0" y="14053"/>
                  <a:pt x="0" y="23446"/>
                </a:cubicBezTo>
                <a:cubicBezTo>
                  <a:pt x="0" y="32839"/>
                  <a:pt x="11430" y="38491"/>
                  <a:pt x="15631" y="46892"/>
                </a:cubicBezTo>
                <a:cubicBezTo>
                  <a:pt x="19315" y="54261"/>
                  <a:pt x="20841" y="62523"/>
                  <a:pt x="23446" y="70339"/>
                </a:cubicBezTo>
                <a:cubicBezTo>
                  <a:pt x="20841" y="83365"/>
                  <a:pt x="15631" y="96132"/>
                  <a:pt x="15631" y="109416"/>
                </a:cubicBezTo>
                <a:cubicBezTo>
                  <a:pt x="15631" y="117654"/>
                  <a:pt x="18300" y="126429"/>
                  <a:pt x="23446" y="132862"/>
                </a:cubicBezTo>
                <a:cubicBezTo>
                  <a:pt x="34463" y="146634"/>
                  <a:pt x="54895" y="151160"/>
                  <a:pt x="70339" y="156308"/>
                </a:cubicBezTo>
                <a:cubicBezTo>
                  <a:pt x="91180" y="153703"/>
                  <a:pt x="115656" y="160537"/>
                  <a:pt x="132862" y="148492"/>
                </a:cubicBezTo>
                <a:cubicBezTo>
                  <a:pt x="146360" y="139043"/>
                  <a:pt x="143282" y="117231"/>
                  <a:pt x="148492" y="101600"/>
                </a:cubicBezTo>
                <a:lnTo>
                  <a:pt x="156308" y="78154"/>
                </a:lnTo>
                <a:cubicBezTo>
                  <a:pt x="146844" y="49765"/>
                  <a:pt x="156730" y="54708"/>
                  <a:pt x="125046" y="312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Freeform: Shape 12">
            <a:extLst>
              <a:ext uri="{FF2B5EF4-FFF2-40B4-BE49-F238E27FC236}">
                <a16:creationId xmlns:a16="http://schemas.microsoft.com/office/drawing/2014/main" id="{879DC0C9-0C09-4251-A60A-1624686EF2E5}"/>
              </a:ext>
            </a:extLst>
          </p:cNvPr>
          <p:cNvSpPr/>
          <p:nvPr/>
        </p:nvSpPr>
        <p:spPr>
          <a:xfrm>
            <a:off x="6993208" y="5603631"/>
            <a:ext cx="197219" cy="343877"/>
          </a:xfrm>
          <a:custGeom>
            <a:avLst/>
            <a:gdLst>
              <a:gd name="connsiteX0" fmla="*/ 173503 w 197219"/>
              <a:gd name="connsiteY0" fmla="*/ 0 h 343877"/>
              <a:gd name="connsiteX1" fmla="*/ 142241 w 197219"/>
              <a:gd name="connsiteY1" fmla="*/ 39077 h 343877"/>
              <a:gd name="connsiteX2" fmla="*/ 103164 w 197219"/>
              <a:gd name="connsiteY2" fmla="*/ 78154 h 343877"/>
              <a:gd name="connsiteX3" fmla="*/ 95349 w 197219"/>
              <a:gd name="connsiteY3" fmla="*/ 101600 h 343877"/>
              <a:gd name="connsiteX4" fmla="*/ 79718 w 197219"/>
              <a:gd name="connsiteY4" fmla="*/ 125046 h 343877"/>
              <a:gd name="connsiteX5" fmla="*/ 56272 w 197219"/>
              <a:gd name="connsiteY5" fmla="*/ 234461 h 343877"/>
              <a:gd name="connsiteX6" fmla="*/ 32826 w 197219"/>
              <a:gd name="connsiteY6" fmla="*/ 242277 h 343877"/>
              <a:gd name="connsiteX7" fmla="*/ 25010 w 197219"/>
              <a:gd name="connsiteY7" fmla="*/ 289169 h 343877"/>
              <a:gd name="connsiteX8" fmla="*/ 1564 w 197219"/>
              <a:gd name="connsiteY8" fmla="*/ 312615 h 343877"/>
              <a:gd name="connsiteX9" fmla="*/ 32826 w 197219"/>
              <a:gd name="connsiteY9" fmla="*/ 343877 h 343877"/>
              <a:gd name="connsiteX10" fmla="*/ 71903 w 197219"/>
              <a:gd name="connsiteY10" fmla="*/ 336061 h 343877"/>
              <a:gd name="connsiteX11" fmla="*/ 79718 w 197219"/>
              <a:gd name="connsiteY11" fmla="*/ 296984 h 343877"/>
              <a:gd name="connsiteX12" fmla="*/ 103164 w 197219"/>
              <a:gd name="connsiteY12" fmla="*/ 250092 h 343877"/>
              <a:gd name="connsiteX13" fmla="*/ 110980 w 197219"/>
              <a:gd name="connsiteY13" fmla="*/ 195384 h 343877"/>
              <a:gd name="connsiteX14" fmla="*/ 126610 w 197219"/>
              <a:gd name="connsiteY14" fmla="*/ 171938 h 343877"/>
              <a:gd name="connsiteX15" fmla="*/ 134426 w 197219"/>
              <a:gd name="connsiteY15" fmla="*/ 109415 h 343877"/>
              <a:gd name="connsiteX16" fmla="*/ 189133 w 197219"/>
              <a:gd name="connsiteY16" fmla="*/ 85969 h 343877"/>
              <a:gd name="connsiteX17" fmla="*/ 189133 w 197219"/>
              <a:gd name="connsiteY17" fmla="*/ 39077 h 343877"/>
              <a:gd name="connsiteX18" fmla="*/ 173503 w 197219"/>
              <a:gd name="connsiteY18" fmla="*/ 0 h 343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97219" h="343877">
                <a:moveTo>
                  <a:pt x="173503" y="0"/>
                </a:moveTo>
                <a:cubicBezTo>
                  <a:pt x="165688" y="0"/>
                  <a:pt x="154036" y="27282"/>
                  <a:pt x="142241" y="39077"/>
                </a:cubicBezTo>
                <a:cubicBezTo>
                  <a:pt x="90140" y="91177"/>
                  <a:pt x="144846" y="15630"/>
                  <a:pt x="103164" y="78154"/>
                </a:cubicBezTo>
                <a:cubicBezTo>
                  <a:pt x="100559" y="85969"/>
                  <a:pt x="99033" y="94232"/>
                  <a:pt x="95349" y="101600"/>
                </a:cubicBezTo>
                <a:cubicBezTo>
                  <a:pt x="91148" y="110001"/>
                  <a:pt x="81686" y="115862"/>
                  <a:pt x="79718" y="125046"/>
                </a:cubicBezTo>
                <a:cubicBezTo>
                  <a:pt x="74378" y="149966"/>
                  <a:pt x="86779" y="210055"/>
                  <a:pt x="56272" y="234461"/>
                </a:cubicBezTo>
                <a:cubicBezTo>
                  <a:pt x="49839" y="239607"/>
                  <a:pt x="40641" y="239672"/>
                  <a:pt x="32826" y="242277"/>
                </a:cubicBezTo>
                <a:cubicBezTo>
                  <a:pt x="30221" y="257908"/>
                  <a:pt x="31446" y="274689"/>
                  <a:pt x="25010" y="289169"/>
                </a:cubicBezTo>
                <a:cubicBezTo>
                  <a:pt x="20521" y="299269"/>
                  <a:pt x="5059" y="302130"/>
                  <a:pt x="1564" y="312615"/>
                </a:cubicBezTo>
                <a:cubicBezTo>
                  <a:pt x="-6772" y="337623"/>
                  <a:pt x="20322" y="339709"/>
                  <a:pt x="32826" y="343877"/>
                </a:cubicBezTo>
                <a:cubicBezTo>
                  <a:pt x="45852" y="341272"/>
                  <a:pt x="62510" y="345454"/>
                  <a:pt x="71903" y="336061"/>
                </a:cubicBezTo>
                <a:cubicBezTo>
                  <a:pt x="81296" y="326668"/>
                  <a:pt x="76496" y="309871"/>
                  <a:pt x="79718" y="296984"/>
                </a:cubicBezTo>
                <a:cubicBezTo>
                  <a:pt x="86189" y="271098"/>
                  <a:pt x="87882" y="273014"/>
                  <a:pt x="103164" y="250092"/>
                </a:cubicBezTo>
                <a:cubicBezTo>
                  <a:pt x="105769" y="231856"/>
                  <a:pt x="105687" y="213028"/>
                  <a:pt x="110980" y="195384"/>
                </a:cubicBezTo>
                <a:cubicBezTo>
                  <a:pt x="113679" y="186387"/>
                  <a:pt x="124139" y="181000"/>
                  <a:pt x="126610" y="171938"/>
                </a:cubicBezTo>
                <a:cubicBezTo>
                  <a:pt x="132136" y="151675"/>
                  <a:pt x="126626" y="128916"/>
                  <a:pt x="134426" y="109415"/>
                </a:cubicBezTo>
                <a:cubicBezTo>
                  <a:pt x="140423" y="94422"/>
                  <a:pt x="178932" y="88519"/>
                  <a:pt x="189133" y="85969"/>
                </a:cubicBezTo>
                <a:cubicBezTo>
                  <a:pt x="195547" y="66730"/>
                  <a:pt x="203562" y="58316"/>
                  <a:pt x="189133" y="39077"/>
                </a:cubicBezTo>
                <a:cubicBezTo>
                  <a:pt x="185638" y="34417"/>
                  <a:pt x="181318" y="0"/>
                  <a:pt x="173503" y="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Freeform: Shape 53">
            <a:extLst>
              <a:ext uri="{FF2B5EF4-FFF2-40B4-BE49-F238E27FC236}">
                <a16:creationId xmlns:a16="http://schemas.microsoft.com/office/drawing/2014/main" id="{FA6573C4-5CCD-4572-ABD9-B2CC67962C53}"/>
              </a:ext>
            </a:extLst>
          </p:cNvPr>
          <p:cNvSpPr/>
          <p:nvPr/>
        </p:nvSpPr>
        <p:spPr>
          <a:xfrm>
            <a:off x="7447980" y="4884714"/>
            <a:ext cx="82545" cy="195286"/>
          </a:xfrm>
          <a:custGeom>
            <a:avLst/>
            <a:gdLst>
              <a:gd name="connsiteX0" fmla="*/ 23531 w 82545"/>
              <a:gd name="connsiteY0" fmla="*/ 7717 h 195286"/>
              <a:gd name="connsiteX1" fmla="*/ 84 w 82545"/>
              <a:gd name="connsiteY1" fmla="*/ 46794 h 195286"/>
              <a:gd name="connsiteX2" fmla="*/ 31346 w 82545"/>
              <a:gd name="connsiteY2" fmla="*/ 93686 h 195286"/>
              <a:gd name="connsiteX3" fmla="*/ 39161 w 82545"/>
              <a:gd name="connsiteY3" fmla="*/ 117132 h 195286"/>
              <a:gd name="connsiteX4" fmla="*/ 39161 w 82545"/>
              <a:gd name="connsiteY4" fmla="*/ 187471 h 195286"/>
              <a:gd name="connsiteX5" fmla="*/ 62608 w 82545"/>
              <a:gd name="connsiteY5" fmla="*/ 195286 h 195286"/>
              <a:gd name="connsiteX6" fmla="*/ 70423 w 82545"/>
              <a:gd name="connsiteY6" fmla="*/ 117132 h 195286"/>
              <a:gd name="connsiteX7" fmla="*/ 70423 w 82545"/>
              <a:gd name="connsiteY7" fmla="*/ 38978 h 195286"/>
              <a:gd name="connsiteX8" fmla="*/ 54792 w 82545"/>
              <a:gd name="connsiteY8" fmla="*/ 15532 h 195286"/>
              <a:gd name="connsiteX9" fmla="*/ 23531 w 82545"/>
              <a:gd name="connsiteY9" fmla="*/ 7717 h 195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545" h="195286">
                <a:moveTo>
                  <a:pt x="23531" y="7717"/>
                </a:moveTo>
                <a:cubicBezTo>
                  <a:pt x="14413" y="12927"/>
                  <a:pt x="-1291" y="31666"/>
                  <a:pt x="84" y="46794"/>
                </a:cubicBezTo>
                <a:cubicBezTo>
                  <a:pt x="1785" y="65503"/>
                  <a:pt x="31346" y="93686"/>
                  <a:pt x="31346" y="93686"/>
                </a:cubicBezTo>
                <a:cubicBezTo>
                  <a:pt x="33951" y="101501"/>
                  <a:pt x="39161" y="108894"/>
                  <a:pt x="39161" y="117132"/>
                </a:cubicBezTo>
                <a:cubicBezTo>
                  <a:pt x="39161" y="157796"/>
                  <a:pt x="5320" y="128250"/>
                  <a:pt x="39161" y="187471"/>
                </a:cubicBezTo>
                <a:cubicBezTo>
                  <a:pt x="43248" y="194624"/>
                  <a:pt x="54792" y="192681"/>
                  <a:pt x="62608" y="195286"/>
                </a:cubicBezTo>
                <a:cubicBezTo>
                  <a:pt x="65213" y="169235"/>
                  <a:pt x="66442" y="143009"/>
                  <a:pt x="70423" y="117132"/>
                </a:cubicBezTo>
                <a:cubicBezTo>
                  <a:pt x="77710" y="69761"/>
                  <a:pt x="93608" y="116262"/>
                  <a:pt x="70423" y="38978"/>
                </a:cubicBezTo>
                <a:cubicBezTo>
                  <a:pt x="67724" y="29981"/>
                  <a:pt x="61434" y="22174"/>
                  <a:pt x="54792" y="15532"/>
                </a:cubicBezTo>
                <a:cubicBezTo>
                  <a:pt x="29179" y="-10081"/>
                  <a:pt x="32649" y="2507"/>
                  <a:pt x="23531" y="771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Freeform: Shape 56">
            <a:extLst>
              <a:ext uri="{FF2B5EF4-FFF2-40B4-BE49-F238E27FC236}">
                <a16:creationId xmlns:a16="http://schemas.microsoft.com/office/drawing/2014/main" id="{F5CEBD57-450B-47C8-ACC5-C77887D652E4}"/>
              </a:ext>
            </a:extLst>
          </p:cNvPr>
          <p:cNvSpPr/>
          <p:nvPr/>
        </p:nvSpPr>
        <p:spPr>
          <a:xfrm>
            <a:off x="6903774" y="5361354"/>
            <a:ext cx="138330" cy="125046"/>
          </a:xfrm>
          <a:custGeom>
            <a:avLst/>
            <a:gdLst>
              <a:gd name="connsiteX0" fmla="*/ 130075 w 138330"/>
              <a:gd name="connsiteY0" fmla="*/ 101600 h 125046"/>
              <a:gd name="connsiteX1" fmla="*/ 36290 w 138330"/>
              <a:gd name="connsiteY1" fmla="*/ 101600 h 125046"/>
              <a:gd name="connsiteX2" fmla="*/ 28475 w 138330"/>
              <a:gd name="connsiteY2" fmla="*/ 125046 h 125046"/>
              <a:gd name="connsiteX3" fmla="*/ 5029 w 138330"/>
              <a:gd name="connsiteY3" fmla="*/ 117231 h 125046"/>
              <a:gd name="connsiteX4" fmla="*/ 28475 w 138330"/>
              <a:gd name="connsiteY4" fmla="*/ 0 h 125046"/>
              <a:gd name="connsiteX5" fmla="*/ 90998 w 138330"/>
              <a:gd name="connsiteY5" fmla="*/ 7815 h 125046"/>
              <a:gd name="connsiteX6" fmla="*/ 114444 w 138330"/>
              <a:gd name="connsiteY6" fmla="*/ 15631 h 125046"/>
              <a:gd name="connsiteX7" fmla="*/ 130075 w 138330"/>
              <a:gd name="connsiteY7" fmla="*/ 70338 h 125046"/>
              <a:gd name="connsiteX8" fmla="*/ 130075 w 138330"/>
              <a:gd name="connsiteY8" fmla="*/ 101600 h 1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330" h="125046">
                <a:moveTo>
                  <a:pt x="130075" y="101600"/>
                </a:moveTo>
                <a:cubicBezTo>
                  <a:pt x="114444" y="106810"/>
                  <a:pt x="60492" y="85465"/>
                  <a:pt x="36290" y="101600"/>
                </a:cubicBezTo>
                <a:cubicBezTo>
                  <a:pt x="29436" y="106170"/>
                  <a:pt x="31080" y="117231"/>
                  <a:pt x="28475" y="125046"/>
                </a:cubicBezTo>
                <a:cubicBezTo>
                  <a:pt x="20660" y="122441"/>
                  <a:pt x="6282" y="125373"/>
                  <a:pt x="5029" y="117231"/>
                </a:cubicBezTo>
                <a:cubicBezTo>
                  <a:pt x="-6253" y="43900"/>
                  <a:pt x="1394" y="40620"/>
                  <a:pt x="28475" y="0"/>
                </a:cubicBezTo>
                <a:cubicBezTo>
                  <a:pt x="49316" y="2605"/>
                  <a:pt x="70334" y="4058"/>
                  <a:pt x="90998" y="7815"/>
                </a:cubicBezTo>
                <a:cubicBezTo>
                  <a:pt x="99103" y="9289"/>
                  <a:pt x="108619" y="9806"/>
                  <a:pt x="114444" y="15631"/>
                </a:cubicBezTo>
                <a:cubicBezTo>
                  <a:pt x="118445" y="19632"/>
                  <a:pt x="129665" y="69723"/>
                  <a:pt x="130075" y="70338"/>
                </a:cubicBezTo>
                <a:cubicBezTo>
                  <a:pt x="135285" y="78153"/>
                  <a:pt x="145706" y="96390"/>
                  <a:pt x="130075" y="101600"/>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Freeform: Shape 57">
            <a:extLst>
              <a:ext uri="{FF2B5EF4-FFF2-40B4-BE49-F238E27FC236}">
                <a16:creationId xmlns:a16="http://schemas.microsoft.com/office/drawing/2014/main" id="{3C5D3FC3-28AB-4909-9D88-D752FEB31403}"/>
              </a:ext>
            </a:extLst>
          </p:cNvPr>
          <p:cNvSpPr/>
          <p:nvPr/>
        </p:nvSpPr>
        <p:spPr>
          <a:xfrm>
            <a:off x="6697788" y="5666154"/>
            <a:ext cx="187925" cy="117788"/>
          </a:xfrm>
          <a:custGeom>
            <a:avLst/>
            <a:gdLst>
              <a:gd name="connsiteX0" fmla="*/ 70338 w 187925"/>
              <a:gd name="connsiteY0" fmla="*/ 117231 h 117788"/>
              <a:gd name="connsiteX1" fmla="*/ 31261 w 187925"/>
              <a:gd name="connsiteY1" fmla="*/ 109415 h 117788"/>
              <a:gd name="connsiteX2" fmla="*/ 7815 w 187925"/>
              <a:gd name="connsiteY2" fmla="*/ 101600 h 117788"/>
              <a:gd name="connsiteX3" fmla="*/ 0 w 187925"/>
              <a:gd name="connsiteY3" fmla="*/ 78154 h 117788"/>
              <a:gd name="connsiteX4" fmla="*/ 7815 w 187925"/>
              <a:gd name="connsiteY4" fmla="*/ 46892 h 117788"/>
              <a:gd name="connsiteX5" fmla="*/ 31261 w 187925"/>
              <a:gd name="connsiteY5" fmla="*/ 31261 h 117788"/>
              <a:gd name="connsiteX6" fmla="*/ 148492 w 187925"/>
              <a:gd name="connsiteY6" fmla="*/ 23446 h 117788"/>
              <a:gd name="connsiteX7" fmla="*/ 171938 w 187925"/>
              <a:gd name="connsiteY7" fmla="*/ 0 h 117788"/>
              <a:gd name="connsiteX8" fmla="*/ 179753 w 187925"/>
              <a:gd name="connsiteY8" fmla="*/ 46892 h 117788"/>
              <a:gd name="connsiteX9" fmla="*/ 132861 w 187925"/>
              <a:gd name="connsiteY9" fmla="*/ 70338 h 117788"/>
              <a:gd name="connsiteX10" fmla="*/ 117230 w 187925"/>
              <a:gd name="connsiteY10" fmla="*/ 93784 h 117788"/>
              <a:gd name="connsiteX11" fmla="*/ 70338 w 187925"/>
              <a:gd name="connsiteY11" fmla="*/ 117231 h 117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7925" h="117788">
                <a:moveTo>
                  <a:pt x="70338" y="117231"/>
                </a:moveTo>
                <a:cubicBezTo>
                  <a:pt x="56010" y="119836"/>
                  <a:pt x="44148" y="112637"/>
                  <a:pt x="31261" y="109415"/>
                </a:cubicBezTo>
                <a:cubicBezTo>
                  <a:pt x="23269" y="107417"/>
                  <a:pt x="13640" y="107425"/>
                  <a:pt x="7815" y="101600"/>
                </a:cubicBezTo>
                <a:cubicBezTo>
                  <a:pt x="1990" y="95775"/>
                  <a:pt x="2605" y="85969"/>
                  <a:pt x="0" y="78154"/>
                </a:cubicBezTo>
                <a:cubicBezTo>
                  <a:pt x="2605" y="67733"/>
                  <a:pt x="1857" y="55829"/>
                  <a:pt x="7815" y="46892"/>
                </a:cubicBezTo>
                <a:cubicBezTo>
                  <a:pt x="13025" y="39077"/>
                  <a:pt x="21996" y="32805"/>
                  <a:pt x="31261" y="31261"/>
                </a:cubicBezTo>
                <a:cubicBezTo>
                  <a:pt x="69892" y="24823"/>
                  <a:pt x="109415" y="26051"/>
                  <a:pt x="148492" y="23446"/>
                </a:cubicBezTo>
                <a:cubicBezTo>
                  <a:pt x="156307" y="15631"/>
                  <a:pt x="160885" y="0"/>
                  <a:pt x="171938" y="0"/>
                </a:cubicBezTo>
                <a:cubicBezTo>
                  <a:pt x="199164" y="0"/>
                  <a:pt x="184378" y="41111"/>
                  <a:pt x="179753" y="46892"/>
                </a:cubicBezTo>
                <a:cubicBezTo>
                  <a:pt x="168734" y="60666"/>
                  <a:pt x="148307" y="65189"/>
                  <a:pt x="132861" y="70338"/>
                </a:cubicBezTo>
                <a:cubicBezTo>
                  <a:pt x="127651" y="78153"/>
                  <a:pt x="121431" y="85383"/>
                  <a:pt x="117230" y="93784"/>
                </a:cubicBezTo>
                <a:cubicBezTo>
                  <a:pt x="113546" y="101153"/>
                  <a:pt x="84666" y="114626"/>
                  <a:pt x="70338" y="117231"/>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FBE74AC8-7493-4267-870A-BF350B9614F1}"/>
              </a:ext>
            </a:extLst>
          </p:cNvPr>
          <p:cNvSpPr/>
          <p:nvPr/>
        </p:nvSpPr>
        <p:spPr>
          <a:xfrm>
            <a:off x="7689159" y="2430547"/>
            <a:ext cx="662244" cy="3788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Rectangle 77">
            <a:extLst>
              <a:ext uri="{FF2B5EF4-FFF2-40B4-BE49-F238E27FC236}">
                <a16:creationId xmlns:a16="http://schemas.microsoft.com/office/drawing/2014/main" id="{5AAD9834-6A9A-40F2-927F-AEFEBD1EB126}"/>
              </a:ext>
            </a:extLst>
          </p:cNvPr>
          <p:cNvSpPr/>
          <p:nvPr/>
        </p:nvSpPr>
        <p:spPr>
          <a:xfrm>
            <a:off x="6096000" y="4452932"/>
            <a:ext cx="2555433" cy="225266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1" name="Straight Arrow Connector 70">
            <a:extLst>
              <a:ext uri="{FF2B5EF4-FFF2-40B4-BE49-F238E27FC236}">
                <a16:creationId xmlns:a16="http://schemas.microsoft.com/office/drawing/2014/main" id="{1655106D-2086-453B-9E66-6F37FDBA7D5C}"/>
              </a:ext>
            </a:extLst>
          </p:cNvPr>
          <p:cNvCxnSpPr>
            <a:cxnSpLocks/>
            <a:stCxn id="59" idx="2"/>
          </p:cNvCxnSpPr>
          <p:nvPr/>
        </p:nvCxnSpPr>
        <p:spPr>
          <a:xfrm flipH="1">
            <a:off x="7444019" y="2809354"/>
            <a:ext cx="576262" cy="153557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487D98E1-6BC6-485F-8CA9-6DB66692838C}"/>
              </a:ext>
            </a:extLst>
          </p:cNvPr>
          <p:cNvSpPr/>
          <p:nvPr/>
        </p:nvSpPr>
        <p:spPr>
          <a:xfrm>
            <a:off x="9229787" y="4376615"/>
            <a:ext cx="1876617" cy="1868877"/>
          </a:xfrm>
          <a:custGeom>
            <a:avLst/>
            <a:gdLst>
              <a:gd name="connsiteX0" fmla="*/ 1641416 w 1876617"/>
              <a:gd name="connsiteY0" fmla="*/ 132862 h 1868877"/>
              <a:gd name="connsiteX1" fmla="*/ 1469478 w 1876617"/>
              <a:gd name="connsiteY1" fmla="*/ 117231 h 1868877"/>
              <a:gd name="connsiteX2" fmla="*/ 1414770 w 1876617"/>
              <a:gd name="connsiteY2" fmla="*/ 101600 h 1868877"/>
              <a:gd name="connsiteX3" fmla="*/ 1367878 w 1876617"/>
              <a:gd name="connsiteY3" fmla="*/ 93785 h 1868877"/>
              <a:gd name="connsiteX4" fmla="*/ 1274093 w 1876617"/>
              <a:gd name="connsiteY4" fmla="*/ 70339 h 1868877"/>
              <a:gd name="connsiteX5" fmla="*/ 1172493 w 1876617"/>
              <a:gd name="connsiteY5" fmla="*/ 46893 h 1868877"/>
              <a:gd name="connsiteX6" fmla="*/ 1125601 w 1876617"/>
              <a:gd name="connsiteY6" fmla="*/ 23447 h 1868877"/>
              <a:gd name="connsiteX7" fmla="*/ 1078709 w 1876617"/>
              <a:gd name="connsiteY7" fmla="*/ 15631 h 1868877"/>
              <a:gd name="connsiteX8" fmla="*/ 1055263 w 1876617"/>
              <a:gd name="connsiteY8" fmla="*/ 7816 h 1868877"/>
              <a:gd name="connsiteX9" fmla="*/ 1024001 w 1876617"/>
              <a:gd name="connsiteY9" fmla="*/ 0 h 1868877"/>
              <a:gd name="connsiteX10" fmla="*/ 812986 w 1876617"/>
              <a:gd name="connsiteY10" fmla="*/ 7816 h 1868877"/>
              <a:gd name="connsiteX11" fmla="*/ 781724 w 1876617"/>
              <a:gd name="connsiteY11" fmla="*/ 15631 h 1868877"/>
              <a:gd name="connsiteX12" fmla="*/ 695755 w 1876617"/>
              <a:gd name="connsiteY12" fmla="*/ 62523 h 1868877"/>
              <a:gd name="connsiteX13" fmla="*/ 625416 w 1876617"/>
              <a:gd name="connsiteY13" fmla="*/ 125047 h 1868877"/>
              <a:gd name="connsiteX14" fmla="*/ 617601 w 1876617"/>
              <a:gd name="connsiteY14" fmla="*/ 164123 h 1868877"/>
              <a:gd name="connsiteX15" fmla="*/ 609786 w 1876617"/>
              <a:gd name="connsiteY15" fmla="*/ 195385 h 1868877"/>
              <a:gd name="connsiteX16" fmla="*/ 601970 w 1876617"/>
              <a:gd name="connsiteY16" fmla="*/ 265723 h 1868877"/>
              <a:gd name="connsiteX17" fmla="*/ 406586 w 1876617"/>
              <a:gd name="connsiteY17" fmla="*/ 273539 h 1868877"/>
              <a:gd name="connsiteX18" fmla="*/ 312801 w 1876617"/>
              <a:gd name="connsiteY18" fmla="*/ 281354 h 1868877"/>
              <a:gd name="connsiteX19" fmla="*/ 195570 w 1876617"/>
              <a:gd name="connsiteY19" fmla="*/ 296985 h 1868877"/>
              <a:gd name="connsiteX20" fmla="*/ 117416 w 1876617"/>
              <a:gd name="connsiteY20" fmla="*/ 328247 h 1868877"/>
              <a:gd name="connsiteX21" fmla="*/ 101786 w 1876617"/>
              <a:gd name="connsiteY21" fmla="*/ 375139 h 1868877"/>
              <a:gd name="connsiteX22" fmla="*/ 78339 w 1876617"/>
              <a:gd name="connsiteY22" fmla="*/ 406400 h 1868877"/>
              <a:gd name="connsiteX23" fmla="*/ 62709 w 1876617"/>
              <a:gd name="connsiteY23" fmla="*/ 461108 h 1868877"/>
              <a:gd name="connsiteX24" fmla="*/ 54893 w 1876617"/>
              <a:gd name="connsiteY24" fmla="*/ 492370 h 1868877"/>
              <a:gd name="connsiteX25" fmla="*/ 47078 w 1876617"/>
              <a:gd name="connsiteY25" fmla="*/ 515816 h 1868877"/>
              <a:gd name="connsiteX26" fmla="*/ 39263 w 1876617"/>
              <a:gd name="connsiteY26" fmla="*/ 554893 h 1868877"/>
              <a:gd name="connsiteX27" fmla="*/ 31447 w 1876617"/>
              <a:gd name="connsiteY27" fmla="*/ 812800 h 1868877"/>
              <a:gd name="connsiteX28" fmla="*/ 23632 w 1876617"/>
              <a:gd name="connsiteY28" fmla="*/ 859693 h 1868877"/>
              <a:gd name="connsiteX29" fmla="*/ 8001 w 1876617"/>
              <a:gd name="connsiteY29" fmla="*/ 945662 h 1868877"/>
              <a:gd name="connsiteX30" fmla="*/ 186 w 1876617"/>
              <a:gd name="connsiteY30" fmla="*/ 1023816 h 1868877"/>
              <a:gd name="connsiteX31" fmla="*/ 31447 w 1876617"/>
              <a:gd name="connsiteY31" fmla="*/ 1133231 h 1868877"/>
              <a:gd name="connsiteX32" fmla="*/ 39263 w 1876617"/>
              <a:gd name="connsiteY32" fmla="*/ 1164493 h 1868877"/>
              <a:gd name="connsiteX33" fmla="*/ 54893 w 1876617"/>
              <a:gd name="connsiteY33" fmla="*/ 1211385 h 1868877"/>
              <a:gd name="connsiteX34" fmla="*/ 62709 w 1876617"/>
              <a:gd name="connsiteY34" fmla="*/ 1250462 h 1868877"/>
              <a:gd name="connsiteX35" fmla="*/ 78339 w 1876617"/>
              <a:gd name="connsiteY35" fmla="*/ 1297354 h 1868877"/>
              <a:gd name="connsiteX36" fmla="*/ 109601 w 1876617"/>
              <a:gd name="connsiteY36" fmla="*/ 1391139 h 1868877"/>
              <a:gd name="connsiteX37" fmla="*/ 133047 w 1876617"/>
              <a:gd name="connsiteY37" fmla="*/ 1422400 h 1868877"/>
              <a:gd name="connsiteX38" fmla="*/ 156493 w 1876617"/>
              <a:gd name="connsiteY38" fmla="*/ 1438031 h 1868877"/>
              <a:gd name="connsiteX39" fmla="*/ 187755 w 1876617"/>
              <a:gd name="connsiteY39" fmla="*/ 1461477 h 1868877"/>
              <a:gd name="connsiteX40" fmla="*/ 203386 w 1876617"/>
              <a:gd name="connsiteY40" fmla="*/ 1484923 h 1868877"/>
              <a:gd name="connsiteX41" fmla="*/ 219016 w 1876617"/>
              <a:gd name="connsiteY41" fmla="*/ 1531816 h 1868877"/>
              <a:gd name="connsiteX42" fmla="*/ 226832 w 1876617"/>
              <a:gd name="connsiteY42" fmla="*/ 1555262 h 1868877"/>
              <a:gd name="connsiteX43" fmla="*/ 242463 w 1876617"/>
              <a:gd name="connsiteY43" fmla="*/ 1609970 h 1868877"/>
              <a:gd name="connsiteX44" fmla="*/ 258093 w 1876617"/>
              <a:gd name="connsiteY44" fmla="*/ 1664677 h 1868877"/>
              <a:gd name="connsiteX45" fmla="*/ 250278 w 1876617"/>
              <a:gd name="connsiteY45" fmla="*/ 1789723 h 1868877"/>
              <a:gd name="connsiteX46" fmla="*/ 258093 w 1876617"/>
              <a:gd name="connsiteY46" fmla="*/ 1828800 h 1868877"/>
              <a:gd name="connsiteX47" fmla="*/ 281539 w 1876617"/>
              <a:gd name="connsiteY47" fmla="*/ 1836616 h 1868877"/>
              <a:gd name="connsiteX48" fmla="*/ 304986 w 1876617"/>
              <a:gd name="connsiteY48" fmla="*/ 1852247 h 1868877"/>
              <a:gd name="connsiteX49" fmla="*/ 351878 w 1876617"/>
              <a:gd name="connsiteY49" fmla="*/ 1860062 h 1868877"/>
              <a:gd name="connsiteX50" fmla="*/ 375324 w 1876617"/>
              <a:gd name="connsiteY50" fmla="*/ 1867877 h 1868877"/>
              <a:gd name="connsiteX51" fmla="*/ 508186 w 1876617"/>
              <a:gd name="connsiteY51" fmla="*/ 1860062 h 1868877"/>
              <a:gd name="connsiteX52" fmla="*/ 500370 w 1876617"/>
              <a:gd name="connsiteY52" fmla="*/ 1820985 h 1868877"/>
              <a:gd name="connsiteX53" fmla="*/ 531632 w 1876617"/>
              <a:gd name="connsiteY53" fmla="*/ 1766277 h 1868877"/>
              <a:gd name="connsiteX54" fmla="*/ 555078 w 1876617"/>
              <a:gd name="connsiteY54" fmla="*/ 1758462 h 1868877"/>
              <a:gd name="connsiteX55" fmla="*/ 578524 w 1876617"/>
              <a:gd name="connsiteY55" fmla="*/ 1742831 h 1868877"/>
              <a:gd name="connsiteX56" fmla="*/ 609786 w 1876617"/>
              <a:gd name="connsiteY56" fmla="*/ 1735016 h 1868877"/>
              <a:gd name="connsiteX57" fmla="*/ 594155 w 1876617"/>
              <a:gd name="connsiteY57" fmla="*/ 1641231 h 1868877"/>
              <a:gd name="connsiteX58" fmla="*/ 609786 w 1876617"/>
              <a:gd name="connsiteY58" fmla="*/ 1617785 h 1868877"/>
              <a:gd name="connsiteX59" fmla="*/ 633232 w 1876617"/>
              <a:gd name="connsiteY59" fmla="*/ 1609970 h 1868877"/>
              <a:gd name="connsiteX60" fmla="*/ 695755 w 1876617"/>
              <a:gd name="connsiteY60" fmla="*/ 1570893 h 1868877"/>
              <a:gd name="connsiteX61" fmla="*/ 703570 w 1876617"/>
              <a:gd name="connsiteY61" fmla="*/ 1547447 h 1868877"/>
              <a:gd name="connsiteX62" fmla="*/ 727016 w 1876617"/>
              <a:gd name="connsiteY62" fmla="*/ 1492739 h 1868877"/>
              <a:gd name="connsiteX63" fmla="*/ 750463 w 1876617"/>
              <a:gd name="connsiteY63" fmla="*/ 1477108 h 1868877"/>
              <a:gd name="connsiteX64" fmla="*/ 797355 w 1876617"/>
              <a:gd name="connsiteY64" fmla="*/ 1484923 h 1868877"/>
              <a:gd name="connsiteX65" fmla="*/ 789539 w 1876617"/>
              <a:gd name="connsiteY65" fmla="*/ 1461477 h 1868877"/>
              <a:gd name="connsiteX66" fmla="*/ 773909 w 1876617"/>
              <a:gd name="connsiteY66" fmla="*/ 1438031 h 1868877"/>
              <a:gd name="connsiteX67" fmla="*/ 805170 w 1876617"/>
              <a:gd name="connsiteY67" fmla="*/ 1422400 h 1868877"/>
              <a:gd name="connsiteX68" fmla="*/ 852063 w 1876617"/>
              <a:gd name="connsiteY68" fmla="*/ 1414585 h 1868877"/>
              <a:gd name="connsiteX69" fmla="*/ 1156863 w 1876617"/>
              <a:gd name="connsiteY69" fmla="*/ 1422400 h 1868877"/>
              <a:gd name="connsiteX70" fmla="*/ 1188124 w 1876617"/>
              <a:gd name="connsiteY70" fmla="*/ 1414585 h 1868877"/>
              <a:gd name="connsiteX71" fmla="*/ 1180309 w 1876617"/>
              <a:gd name="connsiteY71" fmla="*/ 1383323 h 1868877"/>
              <a:gd name="connsiteX72" fmla="*/ 1149047 w 1876617"/>
              <a:gd name="connsiteY72" fmla="*/ 1336431 h 1868877"/>
              <a:gd name="connsiteX73" fmla="*/ 1109970 w 1876617"/>
              <a:gd name="connsiteY73" fmla="*/ 1289539 h 1868877"/>
              <a:gd name="connsiteX74" fmla="*/ 1070893 w 1876617"/>
              <a:gd name="connsiteY74" fmla="*/ 1250462 h 1868877"/>
              <a:gd name="connsiteX75" fmla="*/ 1047447 w 1876617"/>
              <a:gd name="connsiteY75" fmla="*/ 1219200 h 1868877"/>
              <a:gd name="connsiteX76" fmla="*/ 1024001 w 1876617"/>
              <a:gd name="connsiteY76" fmla="*/ 1195754 h 1868877"/>
              <a:gd name="connsiteX77" fmla="*/ 1000555 w 1876617"/>
              <a:gd name="connsiteY77" fmla="*/ 1164493 h 1868877"/>
              <a:gd name="connsiteX78" fmla="*/ 984924 w 1876617"/>
              <a:gd name="connsiteY78" fmla="*/ 1141047 h 1868877"/>
              <a:gd name="connsiteX79" fmla="*/ 953663 w 1876617"/>
              <a:gd name="connsiteY79" fmla="*/ 1109785 h 1868877"/>
              <a:gd name="connsiteX80" fmla="*/ 914586 w 1876617"/>
              <a:gd name="connsiteY80" fmla="*/ 1055077 h 1868877"/>
              <a:gd name="connsiteX81" fmla="*/ 906770 w 1876617"/>
              <a:gd name="connsiteY81" fmla="*/ 1031631 h 1868877"/>
              <a:gd name="connsiteX82" fmla="*/ 930216 w 1876617"/>
              <a:gd name="connsiteY82" fmla="*/ 1023816 h 1868877"/>
              <a:gd name="connsiteX83" fmla="*/ 1117786 w 1876617"/>
              <a:gd name="connsiteY83" fmla="*/ 1031631 h 1868877"/>
              <a:gd name="connsiteX84" fmla="*/ 1188124 w 1876617"/>
              <a:gd name="connsiteY84" fmla="*/ 1055077 h 1868877"/>
              <a:gd name="connsiteX85" fmla="*/ 1211570 w 1876617"/>
              <a:gd name="connsiteY85" fmla="*/ 1062893 h 1868877"/>
              <a:gd name="connsiteX86" fmla="*/ 1305355 w 1876617"/>
              <a:gd name="connsiteY86" fmla="*/ 1070708 h 1868877"/>
              <a:gd name="connsiteX87" fmla="*/ 1399139 w 1876617"/>
              <a:gd name="connsiteY87" fmla="*/ 1062893 h 1868877"/>
              <a:gd name="connsiteX88" fmla="*/ 1391324 w 1876617"/>
              <a:gd name="connsiteY88" fmla="*/ 1031631 h 1868877"/>
              <a:gd name="connsiteX89" fmla="*/ 1406955 w 1876617"/>
              <a:gd name="connsiteY89" fmla="*/ 1008185 h 1868877"/>
              <a:gd name="connsiteX90" fmla="*/ 1446032 w 1876617"/>
              <a:gd name="connsiteY90" fmla="*/ 1000370 h 1868877"/>
              <a:gd name="connsiteX91" fmla="*/ 1469478 w 1876617"/>
              <a:gd name="connsiteY91" fmla="*/ 992554 h 1868877"/>
              <a:gd name="connsiteX92" fmla="*/ 1461663 w 1876617"/>
              <a:gd name="connsiteY92" fmla="*/ 875323 h 1868877"/>
              <a:gd name="connsiteX93" fmla="*/ 1446032 w 1876617"/>
              <a:gd name="connsiteY93" fmla="*/ 828431 h 1868877"/>
              <a:gd name="connsiteX94" fmla="*/ 1453847 w 1876617"/>
              <a:gd name="connsiteY94" fmla="*/ 797170 h 1868877"/>
              <a:gd name="connsiteX95" fmla="*/ 1477293 w 1876617"/>
              <a:gd name="connsiteY95" fmla="*/ 789354 h 1868877"/>
              <a:gd name="connsiteX96" fmla="*/ 1657047 w 1876617"/>
              <a:gd name="connsiteY96" fmla="*/ 781539 h 1868877"/>
              <a:gd name="connsiteX97" fmla="*/ 1649232 w 1876617"/>
              <a:gd name="connsiteY97" fmla="*/ 734647 h 1868877"/>
              <a:gd name="connsiteX98" fmla="*/ 1641416 w 1876617"/>
              <a:gd name="connsiteY98" fmla="*/ 711200 h 1868877"/>
              <a:gd name="connsiteX99" fmla="*/ 1633601 w 1876617"/>
              <a:gd name="connsiteY99" fmla="*/ 679939 h 1868877"/>
              <a:gd name="connsiteX100" fmla="*/ 1641416 w 1876617"/>
              <a:gd name="connsiteY100" fmla="*/ 640862 h 1868877"/>
              <a:gd name="connsiteX101" fmla="*/ 1664863 w 1876617"/>
              <a:gd name="connsiteY101" fmla="*/ 633047 h 1868877"/>
              <a:gd name="connsiteX102" fmla="*/ 1719570 w 1876617"/>
              <a:gd name="connsiteY102" fmla="*/ 625231 h 1868877"/>
              <a:gd name="connsiteX103" fmla="*/ 1743016 w 1876617"/>
              <a:gd name="connsiteY103" fmla="*/ 617416 h 1868877"/>
              <a:gd name="connsiteX104" fmla="*/ 1805539 w 1876617"/>
              <a:gd name="connsiteY104" fmla="*/ 601785 h 1868877"/>
              <a:gd name="connsiteX105" fmla="*/ 1828986 w 1876617"/>
              <a:gd name="connsiteY105" fmla="*/ 586154 h 1868877"/>
              <a:gd name="connsiteX106" fmla="*/ 1797724 w 1876617"/>
              <a:gd name="connsiteY106" fmla="*/ 523631 h 1868877"/>
              <a:gd name="connsiteX107" fmla="*/ 1743016 w 1876617"/>
              <a:gd name="connsiteY107" fmla="*/ 476739 h 1868877"/>
              <a:gd name="connsiteX108" fmla="*/ 1703939 w 1876617"/>
              <a:gd name="connsiteY108" fmla="*/ 437662 h 1868877"/>
              <a:gd name="connsiteX109" fmla="*/ 1657047 w 1876617"/>
              <a:gd name="connsiteY109" fmla="*/ 390770 h 1868877"/>
              <a:gd name="connsiteX110" fmla="*/ 1649232 w 1876617"/>
              <a:gd name="connsiteY110" fmla="*/ 367323 h 1868877"/>
              <a:gd name="connsiteX111" fmla="*/ 1680493 w 1876617"/>
              <a:gd name="connsiteY111" fmla="*/ 336062 h 1868877"/>
              <a:gd name="connsiteX112" fmla="*/ 1828986 w 1876617"/>
              <a:gd name="connsiteY112" fmla="*/ 328247 h 1868877"/>
              <a:gd name="connsiteX113" fmla="*/ 1875878 w 1876617"/>
              <a:gd name="connsiteY113" fmla="*/ 304800 h 1868877"/>
              <a:gd name="connsiteX114" fmla="*/ 1868063 w 1876617"/>
              <a:gd name="connsiteY114" fmla="*/ 281354 h 1868877"/>
              <a:gd name="connsiteX115" fmla="*/ 1828986 w 1876617"/>
              <a:gd name="connsiteY115" fmla="*/ 242277 h 1868877"/>
              <a:gd name="connsiteX116" fmla="*/ 1782093 w 1876617"/>
              <a:gd name="connsiteY116" fmla="*/ 226647 h 1868877"/>
              <a:gd name="connsiteX117" fmla="*/ 1758647 w 1876617"/>
              <a:gd name="connsiteY117" fmla="*/ 211016 h 1868877"/>
              <a:gd name="connsiteX118" fmla="*/ 1735201 w 1876617"/>
              <a:gd name="connsiteY118" fmla="*/ 203200 h 1868877"/>
              <a:gd name="connsiteX119" fmla="*/ 1688309 w 1876617"/>
              <a:gd name="connsiteY119" fmla="*/ 171939 h 1868877"/>
              <a:gd name="connsiteX120" fmla="*/ 1664863 w 1876617"/>
              <a:gd name="connsiteY120" fmla="*/ 156308 h 1868877"/>
              <a:gd name="connsiteX121" fmla="*/ 1641416 w 1876617"/>
              <a:gd name="connsiteY121" fmla="*/ 132862 h 18688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1876617" h="1868877">
                <a:moveTo>
                  <a:pt x="1641416" y="132862"/>
                </a:moveTo>
                <a:cubicBezTo>
                  <a:pt x="1608852" y="126349"/>
                  <a:pt x="1489060" y="120687"/>
                  <a:pt x="1469478" y="117231"/>
                </a:cubicBezTo>
                <a:cubicBezTo>
                  <a:pt x="1450801" y="113935"/>
                  <a:pt x="1433250" y="105865"/>
                  <a:pt x="1414770" y="101600"/>
                </a:cubicBezTo>
                <a:cubicBezTo>
                  <a:pt x="1399330" y="98037"/>
                  <a:pt x="1383509" y="96390"/>
                  <a:pt x="1367878" y="93785"/>
                </a:cubicBezTo>
                <a:cubicBezTo>
                  <a:pt x="1300721" y="66922"/>
                  <a:pt x="1357102" y="85903"/>
                  <a:pt x="1274093" y="70339"/>
                </a:cubicBezTo>
                <a:cubicBezTo>
                  <a:pt x="1238190" y="63607"/>
                  <a:pt x="1206967" y="55511"/>
                  <a:pt x="1172493" y="46893"/>
                </a:cubicBezTo>
                <a:cubicBezTo>
                  <a:pt x="1156862" y="39078"/>
                  <a:pt x="1142180" y="28973"/>
                  <a:pt x="1125601" y="23447"/>
                </a:cubicBezTo>
                <a:cubicBezTo>
                  <a:pt x="1110568" y="18436"/>
                  <a:pt x="1094178" y="19069"/>
                  <a:pt x="1078709" y="15631"/>
                </a:cubicBezTo>
                <a:cubicBezTo>
                  <a:pt x="1070667" y="13844"/>
                  <a:pt x="1063184" y="10079"/>
                  <a:pt x="1055263" y="7816"/>
                </a:cubicBezTo>
                <a:cubicBezTo>
                  <a:pt x="1044935" y="4865"/>
                  <a:pt x="1034422" y="2605"/>
                  <a:pt x="1024001" y="0"/>
                </a:cubicBezTo>
                <a:cubicBezTo>
                  <a:pt x="953663" y="2605"/>
                  <a:pt x="883227" y="3284"/>
                  <a:pt x="812986" y="7816"/>
                </a:cubicBezTo>
                <a:cubicBezTo>
                  <a:pt x="802267" y="8508"/>
                  <a:pt x="792052" y="12680"/>
                  <a:pt x="781724" y="15631"/>
                </a:cubicBezTo>
                <a:cubicBezTo>
                  <a:pt x="747896" y="25296"/>
                  <a:pt x="726681" y="36751"/>
                  <a:pt x="695755" y="62523"/>
                </a:cubicBezTo>
                <a:cubicBezTo>
                  <a:pt x="640372" y="108676"/>
                  <a:pt x="663250" y="87213"/>
                  <a:pt x="625416" y="125047"/>
                </a:cubicBezTo>
                <a:cubicBezTo>
                  <a:pt x="622811" y="138072"/>
                  <a:pt x="620482" y="151156"/>
                  <a:pt x="617601" y="164123"/>
                </a:cubicBezTo>
                <a:cubicBezTo>
                  <a:pt x="615271" y="174609"/>
                  <a:pt x="611419" y="184769"/>
                  <a:pt x="609786" y="195385"/>
                </a:cubicBezTo>
                <a:cubicBezTo>
                  <a:pt x="606199" y="218701"/>
                  <a:pt x="623988" y="257255"/>
                  <a:pt x="601970" y="265723"/>
                </a:cubicBezTo>
                <a:cubicBezTo>
                  <a:pt x="541134" y="289121"/>
                  <a:pt x="471714" y="270934"/>
                  <a:pt x="406586" y="273539"/>
                </a:cubicBezTo>
                <a:lnTo>
                  <a:pt x="312801" y="281354"/>
                </a:lnTo>
                <a:cubicBezTo>
                  <a:pt x="279160" y="284718"/>
                  <a:pt x="229707" y="292109"/>
                  <a:pt x="195570" y="296985"/>
                </a:cubicBezTo>
                <a:cubicBezTo>
                  <a:pt x="188077" y="299126"/>
                  <a:pt x="128786" y="310056"/>
                  <a:pt x="117416" y="328247"/>
                </a:cubicBezTo>
                <a:cubicBezTo>
                  <a:pt x="108684" y="342219"/>
                  <a:pt x="111672" y="361958"/>
                  <a:pt x="101786" y="375139"/>
                </a:cubicBezTo>
                <a:lnTo>
                  <a:pt x="78339" y="406400"/>
                </a:lnTo>
                <a:cubicBezTo>
                  <a:pt x="53921" y="504079"/>
                  <a:pt x="85122" y="382663"/>
                  <a:pt x="62709" y="461108"/>
                </a:cubicBezTo>
                <a:cubicBezTo>
                  <a:pt x="59758" y="471436"/>
                  <a:pt x="57844" y="482042"/>
                  <a:pt x="54893" y="492370"/>
                </a:cubicBezTo>
                <a:cubicBezTo>
                  <a:pt x="52630" y="500291"/>
                  <a:pt x="49076" y="507824"/>
                  <a:pt x="47078" y="515816"/>
                </a:cubicBezTo>
                <a:cubicBezTo>
                  <a:pt x="43856" y="528703"/>
                  <a:pt x="41868" y="541867"/>
                  <a:pt x="39263" y="554893"/>
                </a:cubicBezTo>
                <a:cubicBezTo>
                  <a:pt x="36658" y="640862"/>
                  <a:pt x="35852" y="726904"/>
                  <a:pt x="31447" y="812800"/>
                </a:cubicBezTo>
                <a:cubicBezTo>
                  <a:pt x="30635" y="828626"/>
                  <a:pt x="26042" y="844031"/>
                  <a:pt x="23632" y="859693"/>
                </a:cubicBezTo>
                <a:cubicBezTo>
                  <a:pt x="12432" y="932495"/>
                  <a:pt x="21371" y="892178"/>
                  <a:pt x="8001" y="945662"/>
                </a:cubicBezTo>
                <a:cubicBezTo>
                  <a:pt x="5396" y="971713"/>
                  <a:pt x="-1190" y="997671"/>
                  <a:pt x="186" y="1023816"/>
                </a:cubicBezTo>
                <a:cubicBezTo>
                  <a:pt x="3250" y="1082037"/>
                  <a:pt x="16013" y="1086931"/>
                  <a:pt x="31447" y="1133231"/>
                </a:cubicBezTo>
                <a:cubicBezTo>
                  <a:pt x="34844" y="1143421"/>
                  <a:pt x="36177" y="1154205"/>
                  <a:pt x="39263" y="1164493"/>
                </a:cubicBezTo>
                <a:cubicBezTo>
                  <a:pt x="43997" y="1180274"/>
                  <a:pt x="51662" y="1195229"/>
                  <a:pt x="54893" y="1211385"/>
                </a:cubicBezTo>
                <a:cubicBezTo>
                  <a:pt x="57498" y="1224411"/>
                  <a:pt x="59214" y="1237646"/>
                  <a:pt x="62709" y="1250462"/>
                </a:cubicBezTo>
                <a:cubicBezTo>
                  <a:pt x="67044" y="1266358"/>
                  <a:pt x="74343" y="1281370"/>
                  <a:pt x="78339" y="1297354"/>
                </a:cubicBezTo>
                <a:cubicBezTo>
                  <a:pt x="89039" y="1340155"/>
                  <a:pt x="88569" y="1357488"/>
                  <a:pt x="109601" y="1391139"/>
                </a:cubicBezTo>
                <a:cubicBezTo>
                  <a:pt x="116504" y="1402185"/>
                  <a:pt x="123837" y="1413190"/>
                  <a:pt x="133047" y="1422400"/>
                </a:cubicBezTo>
                <a:cubicBezTo>
                  <a:pt x="139689" y="1429042"/>
                  <a:pt x="148850" y="1432571"/>
                  <a:pt x="156493" y="1438031"/>
                </a:cubicBezTo>
                <a:cubicBezTo>
                  <a:pt x="167092" y="1445602"/>
                  <a:pt x="178544" y="1452267"/>
                  <a:pt x="187755" y="1461477"/>
                </a:cubicBezTo>
                <a:cubicBezTo>
                  <a:pt x="194397" y="1468119"/>
                  <a:pt x="198176" y="1477108"/>
                  <a:pt x="203386" y="1484923"/>
                </a:cubicBezTo>
                <a:lnTo>
                  <a:pt x="219016" y="1531816"/>
                </a:lnTo>
                <a:cubicBezTo>
                  <a:pt x="221621" y="1539631"/>
                  <a:pt x="224834" y="1547270"/>
                  <a:pt x="226832" y="1555262"/>
                </a:cubicBezTo>
                <a:cubicBezTo>
                  <a:pt x="251262" y="1652985"/>
                  <a:pt x="220039" y="1531487"/>
                  <a:pt x="242463" y="1609970"/>
                </a:cubicBezTo>
                <a:cubicBezTo>
                  <a:pt x="262095" y="1678682"/>
                  <a:pt x="239350" y="1608447"/>
                  <a:pt x="258093" y="1664677"/>
                </a:cubicBezTo>
                <a:cubicBezTo>
                  <a:pt x="255488" y="1706359"/>
                  <a:pt x="250278" y="1747960"/>
                  <a:pt x="250278" y="1789723"/>
                </a:cubicBezTo>
                <a:cubicBezTo>
                  <a:pt x="250278" y="1803007"/>
                  <a:pt x="250725" y="1817747"/>
                  <a:pt x="258093" y="1828800"/>
                </a:cubicBezTo>
                <a:cubicBezTo>
                  <a:pt x="262663" y="1835655"/>
                  <a:pt x="274171" y="1832932"/>
                  <a:pt x="281539" y="1836616"/>
                </a:cubicBezTo>
                <a:cubicBezTo>
                  <a:pt x="289940" y="1840817"/>
                  <a:pt x="296075" y="1849277"/>
                  <a:pt x="304986" y="1852247"/>
                </a:cubicBezTo>
                <a:cubicBezTo>
                  <a:pt x="320019" y="1857258"/>
                  <a:pt x="336409" y="1856625"/>
                  <a:pt x="351878" y="1860062"/>
                </a:cubicBezTo>
                <a:cubicBezTo>
                  <a:pt x="359920" y="1861849"/>
                  <a:pt x="367509" y="1865272"/>
                  <a:pt x="375324" y="1867877"/>
                </a:cubicBezTo>
                <a:cubicBezTo>
                  <a:pt x="419611" y="1865272"/>
                  <a:pt x="466647" y="1875639"/>
                  <a:pt x="508186" y="1860062"/>
                </a:cubicBezTo>
                <a:cubicBezTo>
                  <a:pt x="520624" y="1855398"/>
                  <a:pt x="500370" y="1834269"/>
                  <a:pt x="500370" y="1820985"/>
                </a:cubicBezTo>
                <a:cubicBezTo>
                  <a:pt x="500370" y="1796054"/>
                  <a:pt x="511392" y="1779771"/>
                  <a:pt x="531632" y="1766277"/>
                </a:cubicBezTo>
                <a:cubicBezTo>
                  <a:pt x="538486" y="1761707"/>
                  <a:pt x="547263" y="1761067"/>
                  <a:pt x="555078" y="1758462"/>
                </a:cubicBezTo>
                <a:cubicBezTo>
                  <a:pt x="562893" y="1753252"/>
                  <a:pt x="569891" y="1746531"/>
                  <a:pt x="578524" y="1742831"/>
                </a:cubicBezTo>
                <a:cubicBezTo>
                  <a:pt x="588397" y="1738600"/>
                  <a:pt x="606700" y="1745304"/>
                  <a:pt x="609786" y="1735016"/>
                </a:cubicBezTo>
                <a:cubicBezTo>
                  <a:pt x="618051" y="1707465"/>
                  <a:pt x="603496" y="1669256"/>
                  <a:pt x="594155" y="1641231"/>
                </a:cubicBezTo>
                <a:cubicBezTo>
                  <a:pt x="599365" y="1633416"/>
                  <a:pt x="602451" y="1623653"/>
                  <a:pt x="609786" y="1617785"/>
                </a:cubicBezTo>
                <a:cubicBezTo>
                  <a:pt x="616219" y="1612639"/>
                  <a:pt x="625864" y="1613654"/>
                  <a:pt x="633232" y="1609970"/>
                </a:cubicBezTo>
                <a:cubicBezTo>
                  <a:pt x="652075" y="1600548"/>
                  <a:pt x="677161" y="1583288"/>
                  <a:pt x="695755" y="1570893"/>
                </a:cubicBezTo>
                <a:cubicBezTo>
                  <a:pt x="698360" y="1563078"/>
                  <a:pt x="701307" y="1555368"/>
                  <a:pt x="703570" y="1547447"/>
                </a:cubicBezTo>
                <a:cubicBezTo>
                  <a:pt x="710744" y="1522339"/>
                  <a:pt x="707982" y="1511773"/>
                  <a:pt x="727016" y="1492739"/>
                </a:cubicBezTo>
                <a:cubicBezTo>
                  <a:pt x="733658" y="1486097"/>
                  <a:pt x="742647" y="1482318"/>
                  <a:pt x="750463" y="1477108"/>
                </a:cubicBezTo>
                <a:cubicBezTo>
                  <a:pt x="766094" y="1479713"/>
                  <a:pt x="782642" y="1490808"/>
                  <a:pt x="797355" y="1484923"/>
                </a:cubicBezTo>
                <a:cubicBezTo>
                  <a:pt x="805004" y="1481863"/>
                  <a:pt x="793223" y="1468845"/>
                  <a:pt x="789539" y="1461477"/>
                </a:cubicBezTo>
                <a:cubicBezTo>
                  <a:pt x="785338" y="1453076"/>
                  <a:pt x="779119" y="1445846"/>
                  <a:pt x="773909" y="1438031"/>
                </a:cubicBezTo>
                <a:cubicBezTo>
                  <a:pt x="784329" y="1432821"/>
                  <a:pt x="794011" y="1425748"/>
                  <a:pt x="805170" y="1422400"/>
                </a:cubicBezTo>
                <a:cubicBezTo>
                  <a:pt x="820348" y="1417847"/>
                  <a:pt x="836216" y="1414585"/>
                  <a:pt x="852063" y="1414585"/>
                </a:cubicBezTo>
                <a:cubicBezTo>
                  <a:pt x="953696" y="1414585"/>
                  <a:pt x="1055263" y="1419795"/>
                  <a:pt x="1156863" y="1422400"/>
                </a:cubicBezTo>
                <a:cubicBezTo>
                  <a:pt x="1167283" y="1419795"/>
                  <a:pt x="1182598" y="1423795"/>
                  <a:pt x="1188124" y="1414585"/>
                </a:cubicBezTo>
                <a:cubicBezTo>
                  <a:pt x="1193650" y="1405374"/>
                  <a:pt x="1185113" y="1392930"/>
                  <a:pt x="1180309" y="1383323"/>
                </a:cubicBezTo>
                <a:cubicBezTo>
                  <a:pt x="1171908" y="1366520"/>
                  <a:pt x="1162331" y="1349715"/>
                  <a:pt x="1149047" y="1336431"/>
                </a:cubicBezTo>
                <a:cubicBezTo>
                  <a:pt x="1054942" y="1242326"/>
                  <a:pt x="1186136" y="1376585"/>
                  <a:pt x="1109970" y="1289539"/>
                </a:cubicBezTo>
                <a:cubicBezTo>
                  <a:pt x="1097840" y="1275676"/>
                  <a:pt x="1083131" y="1264230"/>
                  <a:pt x="1070893" y="1250462"/>
                </a:cubicBezTo>
                <a:cubicBezTo>
                  <a:pt x="1062239" y="1240726"/>
                  <a:pt x="1055924" y="1229090"/>
                  <a:pt x="1047447" y="1219200"/>
                </a:cubicBezTo>
                <a:cubicBezTo>
                  <a:pt x="1040254" y="1210808"/>
                  <a:pt x="1031194" y="1204146"/>
                  <a:pt x="1024001" y="1195754"/>
                </a:cubicBezTo>
                <a:cubicBezTo>
                  <a:pt x="1015524" y="1185864"/>
                  <a:pt x="1008126" y="1175092"/>
                  <a:pt x="1000555" y="1164493"/>
                </a:cubicBezTo>
                <a:cubicBezTo>
                  <a:pt x="995095" y="1156850"/>
                  <a:pt x="991037" y="1148179"/>
                  <a:pt x="984924" y="1141047"/>
                </a:cubicBezTo>
                <a:cubicBezTo>
                  <a:pt x="975333" y="1129858"/>
                  <a:pt x="962505" y="1121575"/>
                  <a:pt x="953663" y="1109785"/>
                </a:cubicBezTo>
                <a:cubicBezTo>
                  <a:pt x="891947" y="1027495"/>
                  <a:pt x="985301" y="1125792"/>
                  <a:pt x="914586" y="1055077"/>
                </a:cubicBezTo>
                <a:cubicBezTo>
                  <a:pt x="911981" y="1047262"/>
                  <a:pt x="903086" y="1038999"/>
                  <a:pt x="906770" y="1031631"/>
                </a:cubicBezTo>
                <a:cubicBezTo>
                  <a:pt x="910454" y="1024263"/>
                  <a:pt x="921978" y="1023816"/>
                  <a:pt x="930216" y="1023816"/>
                </a:cubicBezTo>
                <a:cubicBezTo>
                  <a:pt x="992794" y="1023816"/>
                  <a:pt x="1055263" y="1029026"/>
                  <a:pt x="1117786" y="1031631"/>
                </a:cubicBezTo>
                <a:lnTo>
                  <a:pt x="1188124" y="1055077"/>
                </a:lnTo>
                <a:cubicBezTo>
                  <a:pt x="1195939" y="1057682"/>
                  <a:pt x="1203360" y="1062209"/>
                  <a:pt x="1211570" y="1062893"/>
                </a:cubicBezTo>
                <a:lnTo>
                  <a:pt x="1305355" y="1070708"/>
                </a:lnTo>
                <a:lnTo>
                  <a:pt x="1399139" y="1062893"/>
                </a:lnTo>
                <a:cubicBezTo>
                  <a:pt x="1408918" y="1058448"/>
                  <a:pt x="1389805" y="1042264"/>
                  <a:pt x="1391324" y="1031631"/>
                </a:cubicBezTo>
                <a:cubicBezTo>
                  <a:pt x="1392652" y="1022332"/>
                  <a:pt x="1398800" y="1012845"/>
                  <a:pt x="1406955" y="1008185"/>
                </a:cubicBezTo>
                <a:cubicBezTo>
                  <a:pt x="1418488" y="1001595"/>
                  <a:pt x="1433145" y="1003592"/>
                  <a:pt x="1446032" y="1000370"/>
                </a:cubicBezTo>
                <a:cubicBezTo>
                  <a:pt x="1454024" y="998372"/>
                  <a:pt x="1461663" y="995159"/>
                  <a:pt x="1469478" y="992554"/>
                </a:cubicBezTo>
                <a:cubicBezTo>
                  <a:pt x="1466873" y="953477"/>
                  <a:pt x="1467202" y="914093"/>
                  <a:pt x="1461663" y="875323"/>
                </a:cubicBezTo>
                <a:cubicBezTo>
                  <a:pt x="1459333" y="859012"/>
                  <a:pt x="1446032" y="828431"/>
                  <a:pt x="1446032" y="828431"/>
                </a:cubicBezTo>
                <a:cubicBezTo>
                  <a:pt x="1448637" y="818011"/>
                  <a:pt x="1447137" y="805557"/>
                  <a:pt x="1453847" y="797170"/>
                </a:cubicBezTo>
                <a:cubicBezTo>
                  <a:pt x="1458993" y="790737"/>
                  <a:pt x="1469079" y="789986"/>
                  <a:pt x="1477293" y="789354"/>
                </a:cubicBezTo>
                <a:cubicBezTo>
                  <a:pt x="1537091" y="784754"/>
                  <a:pt x="1597129" y="784144"/>
                  <a:pt x="1657047" y="781539"/>
                </a:cubicBezTo>
                <a:cubicBezTo>
                  <a:pt x="1654442" y="765908"/>
                  <a:pt x="1652670" y="750116"/>
                  <a:pt x="1649232" y="734647"/>
                </a:cubicBezTo>
                <a:cubicBezTo>
                  <a:pt x="1647445" y="726605"/>
                  <a:pt x="1643679" y="719121"/>
                  <a:pt x="1641416" y="711200"/>
                </a:cubicBezTo>
                <a:cubicBezTo>
                  <a:pt x="1638465" y="700872"/>
                  <a:pt x="1636206" y="690359"/>
                  <a:pt x="1633601" y="679939"/>
                </a:cubicBezTo>
                <a:cubicBezTo>
                  <a:pt x="1636206" y="666913"/>
                  <a:pt x="1634047" y="651915"/>
                  <a:pt x="1641416" y="640862"/>
                </a:cubicBezTo>
                <a:cubicBezTo>
                  <a:pt x="1645986" y="634007"/>
                  <a:pt x="1656785" y="634663"/>
                  <a:pt x="1664863" y="633047"/>
                </a:cubicBezTo>
                <a:cubicBezTo>
                  <a:pt x="1682926" y="629434"/>
                  <a:pt x="1701334" y="627836"/>
                  <a:pt x="1719570" y="625231"/>
                </a:cubicBezTo>
                <a:cubicBezTo>
                  <a:pt x="1727385" y="622626"/>
                  <a:pt x="1735068" y="619584"/>
                  <a:pt x="1743016" y="617416"/>
                </a:cubicBezTo>
                <a:cubicBezTo>
                  <a:pt x="1763741" y="611764"/>
                  <a:pt x="1805539" y="601785"/>
                  <a:pt x="1805539" y="601785"/>
                </a:cubicBezTo>
                <a:cubicBezTo>
                  <a:pt x="1813355" y="596575"/>
                  <a:pt x="1826708" y="595267"/>
                  <a:pt x="1828986" y="586154"/>
                </a:cubicBezTo>
                <a:cubicBezTo>
                  <a:pt x="1841319" y="536821"/>
                  <a:pt x="1821496" y="544007"/>
                  <a:pt x="1797724" y="523631"/>
                </a:cubicBezTo>
                <a:cubicBezTo>
                  <a:pt x="1731398" y="466780"/>
                  <a:pt x="1796842" y="512622"/>
                  <a:pt x="1743016" y="476739"/>
                </a:cubicBezTo>
                <a:cubicBezTo>
                  <a:pt x="1710809" y="428427"/>
                  <a:pt x="1746568" y="475554"/>
                  <a:pt x="1703939" y="437662"/>
                </a:cubicBezTo>
                <a:cubicBezTo>
                  <a:pt x="1687417" y="422976"/>
                  <a:pt x="1657047" y="390770"/>
                  <a:pt x="1657047" y="390770"/>
                </a:cubicBezTo>
                <a:cubicBezTo>
                  <a:pt x="1654442" y="382954"/>
                  <a:pt x="1649232" y="375561"/>
                  <a:pt x="1649232" y="367323"/>
                </a:cubicBezTo>
                <a:cubicBezTo>
                  <a:pt x="1649232" y="344587"/>
                  <a:pt x="1659652" y="337957"/>
                  <a:pt x="1680493" y="336062"/>
                </a:cubicBezTo>
                <a:cubicBezTo>
                  <a:pt x="1729856" y="331575"/>
                  <a:pt x="1779488" y="330852"/>
                  <a:pt x="1828986" y="328247"/>
                </a:cubicBezTo>
                <a:cubicBezTo>
                  <a:pt x="1838856" y="324957"/>
                  <a:pt x="1871216" y="316454"/>
                  <a:pt x="1875878" y="304800"/>
                </a:cubicBezTo>
                <a:cubicBezTo>
                  <a:pt x="1878938" y="297151"/>
                  <a:pt x="1871747" y="288722"/>
                  <a:pt x="1868063" y="281354"/>
                </a:cubicBezTo>
                <a:cubicBezTo>
                  <a:pt x="1858387" y="262003"/>
                  <a:pt x="1849082" y="251208"/>
                  <a:pt x="1828986" y="242277"/>
                </a:cubicBezTo>
                <a:cubicBezTo>
                  <a:pt x="1813930" y="235585"/>
                  <a:pt x="1782093" y="226647"/>
                  <a:pt x="1782093" y="226647"/>
                </a:cubicBezTo>
                <a:cubicBezTo>
                  <a:pt x="1774278" y="221437"/>
                  <a:pt x="1767048" y="215217"/>
                  <a:pt x="1758647" y="211016"/>
                </a:cubicBezTo>
                <a:cubicBezTo>
                  <a:pt x="1751279" y="207332"/>
                  <a:pt x="1742402" y="207201"/>
                  <a:pt x="1735201" y="203200"/>
                </a:cubicBezTo>
                <a:cubicBezTo>
                  <a:pt x="1718779" y="194077"/>
                  <a:pt x="1703940" y="182359"/>
                  <a:pt x="1688309" y="171939"/>
                </a:cubicBezTo>
                <a:lnTo>
                  <a:pt x="1664863" y="156308"/>
                </a:lnTo>
                <a:cubicBezTo>
                  <a:pt x="1639248" y="139232"/>
                  <a:pt x="1673980" y="139375"/>
                  <a:pt x="1641416" y="13286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Freeform: Shape 73">
            <a:extLst>
              <a:ext uri="{FF2B5EF4-FFF2-40B4-BE49-F238E27FC236}">
                <a16:creationId xmlns:a16="http://schemas.microsoft.com/office/drawing/2014/main" id="{264F8875-E658-4C5A-8032-8841814DA5D8}"/>
              </a:ext>
            </a:extLst>
          </p:cNvPr>
          <p:cNvSpPr/>
          <p:nvPr/>
        </p:nvSpPr>
        <p:spPr>
          <a:xfrm>
            <a:off x="9847388" y="4689231"/>
            <a:ext cx="2211754" cy="2008554"/>
          </a:xfrm>
          <a:custGeom>
            <a:avLst/>
            <a:gdLst>
              <a:gd name="connsiteX0" fmla="*/ 1266092 w 2211754"/>
              <a:gd name="connsiteY0" fmla="*/ 0 h 2008554"/>
              <a:gd name="connsiteX1" fmla="*/ 1320800 w 2211754"/>
              <a:gd name="connsiteY1" fmla="*/ 78154 h 2008554"/>
              <a:gd name="connsiteX2" fmla="*/ 1375508 w 2211754"/>
              <a:gd name="connsiteY2" fmla="*/ 132861 h 2008554"/>
              <a:gd name="connsiteX3" fmla="*/ 1414585 w 2211754"/>
              <a:gd name="connsiteY3" fmla="*/ 179754 h 2008554"/>
              <a:gd name="connsiteX4" fmla="*/ 1445846 w 2211754"/>
              <a:gd name="connsiteY4" fmla="*/ 195384 h 2008554"/>
              <a:gd name="connsiteX5" fmla="*/ 1578708 w 2211754"/>
              <a:gd name="connsiteY5" fmla="*/ 320431 h 2008554"/>
              <a:gd name="connsiteX6" fmla="*/ 1758462 w 2211754"/>
              <a:gd name="connsiteY6" fmla="*/ 484554 h 2008554"/>
              <a:gd name="connsiteX7" fmla="*/ 1820985 w 2211754"/>
              <a:gd name="connsiteY7" fmla="*/ 539261 h 2008554"/>
              <a:gd name="connsiteX8" fmla="*/ 1992923 w 2211754"/>
              <a:gd name="connsiteY8" fmla="*/ 719015 h 2008554"/>
              <a:gd name="connsiteX9" fmla="*/ 2102338 w 2211754"/>
              <a:gd name="connsiteY9" fmla="*/ 890954 h 2008554"/>
              <a:gd name="connsiteX10" fmla="*/ 2141415 w 2211754"/>
              <a:gd name="connsiteY10" fmla="*/ 945661 h 2008554"/>
              <a:gd name="connsiteX11" fmla="*/ 2149231 w 2211754"/>
              <a:gd name="connsiteY11" fmla="*/ 992554 h 2008554"/>
              <a:gd name="connsiteX12" fmla="*/ 2180492 w 2211754"/>
              <a:gd name="connsiteY12" fmla="*/ 1055077 h 2008554"/>
              <a:gd name="connsiteX13" fmla="*/ 2196123 w 2211754"/>
              <a:gd name="connsiteY13" fmla="*/ 1101969 h 2008554"/>
              <a:gd name="connsiteX14" fmla="*/ 2203938 w 2211754"/>
              <a:gd name="connsiteY14" fmla="*/ 1164492 h 2008554"/>
              <a:gd name="connsiteX15" fmla="*/ 2211754 w 2211754"/>
              <a:gd name="connsiteY15" fmla="*/ 1211384 h 2008554"/>
              <a:gd name="connsiteX16" fmla="*/ 2203938 w 2211754"/>
              <a:gd name="connsiteY16" fmla="*/ 1359877 h 2008554"/>
              <a:gd name="connsiteX17" fmla="*/ 2188308 w 2211754"/>
              <a:gd name="connsiteY17" fmla="*/ 1398954 h 2008554"/>
              <a:gd name="connsiteX18" fmla="*/ 2180492 w 2211754"/>
              <a:gd name="connsiteY18" fmla="*/ 1422400 h 2008554"/>
              <a:gd name="connsiteX19" fmla="*/ 2164862 w 2211754"/>
              <a:gd name="connsiteY19" fmla="*/ 1461477 h 2008554"/>
              <a:gd name="connsiteX20" fmla="*/ 2157046 w 2211754"/>
              <a:gd name="connsiteY20" fmla="*/ 1492738 h 2008554"/>
              <a:gd name="connsiteX21" fmla="*/ 2125785 w 2211754"/>
              <a:gd name="connsiteY21" fmla="*/ 1531815 h 2008554"/>
              <a:gd name="connsiteX22" fmla="*/ 2110154 w 2211754"/>
              <a:gd name="connsiteY22" fmla="*/ 1555261 h 2008554"/>
              <a:gd name="connsiteX23" fmla="*/ 2086708 w 2211754"/>
              <a:gd name="connsiteY23" fmla="*/ 1586523 h 2008554"/>
              <a:gd name="connsiteX24" fmla="*/ 2071077 w 2211754"/>
              <a:gd name="connsiteY24" fmla="*/ 1609969 h 2008554"/>
              <a:gd name="connsiteX25" fmla="*/ 2047631 w 2211754"/>
              <a:gd name="connsiteY25" fmla="*/ 1617784 h 2008554"/>
              <a:gd name="connsiteX26" fmla="*/ 1969477 w 2211754"/>
              <a:gd name="connsiteY26" fmla="*/ 1680307 h 2008554"/>
              <a:gd name="connsiteX27" fmla="*/ 1781908 w 2211754"/>
              <a:gd name="connsiteY27" fmla="*/ 1664677 h 2008554"/>
              <a:gd name="connsiteX28" fmla="*/ 1695938 w 2211754"/>
              <a:gd name="connsiteY28" fmla="*/ 1625600 h 2008554"/>
              <a:gd name="connsiteX29" fmla="*/ 1578708 w 2211754"/>
              <a:gd name="connsiteY29" fmla="*/ 1586523 h 2008554"/>
              <a:gd name="connsiteX30" fmla="*/ 1516185 w 2211754"/>
              <a:gd name="connsiteY30" fmla="*/ 1563077 h 2008554"/>
              <a:gd name="connsiteX31" fmla="*/ 1453662 w 2211754"/>
              <a:gd name="connsiteY31" fmla="*/ 1539631 h 2008554"/>
              <a:gd name="connsiteX32" fmla="*/ 1359877 w 2211754"/>
              <a:gd name="connsiteY32" fmla="*/ 1547446 h 2008554"/>
              <a:gd name="connsiteX33" fmla="*/ 1336431 w 2211754"/>
              <a:gd name="connsiteY33" fmla="*/ 1586523 h 2008554"/>
              <a:gd name="connsiteX34" fmla="*/ 1359877 w 2211754"/>
              <a:gd name="connsiteY34" fmla="*/ 1719384 h 2008554"/>
              <a:gd name="connsiteX35" fmla="*/ 1383323 w 2211754"/>
              <a:gd name="connsiteY35" fmla="*/ 1735015 h 2008554"/>
              <a:gd name="connsiteX36" fmla="*/ 1367692 w 2211754"/>
              <a:gd name="connsiteY36" fmla="*/ 1758461 h 2008554"/>
              <a:gd name="connsiteX37" fmla="*/ 1109785 w 2211754"/>
              <a:gd name="connsiteY37" fmla="*/ 1750646 h 2008554"/>
              <a:gd name="connsiteX38" fmla="*/ 953477 w 2211754"/>
              <a:gd name="connsiteY38" fmla="*/ 1735015 h 2008554"/>
              <a:gd name="connsiteX39" fmla="*/ 773723 w 2211754"/>
              <a:gd name="connsiteY39" fmla="*/ 1742831 h 2008554"/>
              <a:gd name="connsiteX40" fmla="*/ 758092 w 2211754"/>
              <a:gd name="connsiteY40" fmla="*/ 1774092 h 2008554"/>
              <a:gd name="connsiteX41" fmla="*/ 773723 w 2211754"/>
              <a:gd name="connsiteY41" fmla="*/ 1867877 h 2008554"/>
              <a:gd name="connsiteX42" fmla="*/ 804985 w 2211754"/>
              <a:gd name="connsiteY42" fmla="*/ 1914769 h 2008554"/>
              <a:gd name="connsiteX43" fmla="*/ 797169 w 2211754"/>
              <a:gd name="connsiteY43" fmla="*/ 1977292 h 2008554"/>
              <a:gd name="connsiteX44" fmla="*/ 765908 w 2211754"/>
              <a:gd name="connsiteY44" fmla="*/ 1992923 h 2008554"/>
              <a:gd name="connsiteX45" fmla="*/ 625231 w 2211754"/>
              <a:gd name="connsiteY45" fmla="*/ 2008554 h 2008554"/>
              <a:gd name="connsiteX46" fmla="*/ 375138 w 2211754"/>
              <a:gd name="connsiteY46" fmla="*/ 2000738 h 2008554"/>
              <a:gd name="connsiteX47" fmla="*/ 304800 w 2211754"/>
              <a:gd name="connsiteY47" fmla="*/ 1985107 h 2008554"/>
              <a:gd name="connsiteX48" fmla="*/ 273538 w 2211754"/>
              <a:gd name="connsiteY48" fmla="*/ 1961661 h 2008554"/>
              <a:gd name="connsiteX49" fmla="*/ 250092 w 2211754"/>
              <a:gd name="connsiteY49" fmla="*/ 1946031 h 2008554"/>
              <a:gd name="connsiteX50" fmla="*/ 226646 w 2211754"/>
              <a:gd name="connsiteY50" fmla="*/ 1899138 h 2008554"/>
              <a:gd name="connsiteX51" fmla="*/ 234462 w 2211754"/>
              <a:gd name="connsiteY51" fmla="*/ 1805354 h 2008554"/>
              <a:gd name="connsiteX52" fmla="*/ 250092 w 2211754"/>
              <a:gd name="connsiteY52" fmla="*/ 1781907 h 2008554"/>
              <a:gd name="connsiteX53" fmla="*/ 296985 w 2211754"/>
              <a:gd name="connsiteY53" fmla="*/ 1742831 h 2008554"/>
              <a:gd name="connsiteX54" fmla="*/ 320431 w 2211754"/>
              <a:gd name="connsiteY54" fmla="*/ 1719384 h 2008554"/>
              <a:gd name="connsiteX55" fmla="*/ 406400 w 2211754"/>
              <a:gd name="connsiteY55" fmla="*/ 1695938 h 2008554"/>
              <a:gd name="connsiteX56" fmla="*/ 453292 w 2211754"/>
              <a:gd name="connsiteY56" fmla="*/ 1680307 h 2008554"/>
              <a:gd name="connsiteX57" fmla="*/ 484554 w 2211754"/>
              <a:gd name="connsiteY57" fmla="*/ 1672492 h 2008554"/>
              <a:gd name="connsiteX58" fmla="*/ 476738 w 2211754"/>
              <a:gd name="connsiteY58" fmla="*/ 1633415 h 2008554"/>
              <a:gd name="connsiteX59" fmla="*/ 453292 w 2211754"/>
              <a:gd name="connsiteY59" fmla="*/ 1602154 h 2008554"/>
              <a:gd name="connsiteX60" fmla="*/ 414215 w 2211754"/>
              <a:gd name="connsiteY60" fmla="*/ 1563077 h 2008554"/>
              <a:gd name="connsiteX61" fmla="*/ 367323 w 2211754"/>
              <a:gd name="connsiteY61" fmla="*/ 1531815 h 2008554"/>
              <a:gd name="connsiteX62" fmla="*/ 351692 w 2211754"/>
              <a:gd name="connsiteY62" fmla="*/ 1508369 h 2008554"/>
              <a:gd name="connsiteX63" fmla="*/ 296985 w 2211754"/>
              <a:gd name="connsiteY63" fmla="*/ 1484923 h 2008554"/>
              <a:gd name="connsiteX64" fmla="*/ 257908 w 2211754"/>
              <a:gd name="connsiteY64" fmla="*/ 1461477 h 2008554"/>
              <a:gd name="connsiteX65" fmla="*/ 171938 w 2211754"/>
              <a:gd name="connsiteY65" fmla="*/ 1430215 h 2008554"/>
              <a:gd name="connsiteX66" fmla="*/ 109415 w 2211754"/>
              <a:gd name="connsiteY66" fmla="*/ 1422400 h 2008554"/>
              <a:gd name="connsiteX67" fmla="*/ 54708 w 2211754"/>
              <a:gd name="connsiteY67" fmla="*/ 1414584 h 2008554"/>
              <a:gd name="connsiteX68" fmla="*/ 0 w 2211754"/>
              <a:gd name="connsiteY68" fmla="*/ 1414584 h 2008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211754" h="2008554">
                <a:moveTo>
                  <a:pt x="1266092" y="0"/>
                </a:moveTo>
                <a:cubicBezTo>
                  <a:pt x="1418371" y="152279"/>
                  <a:pt x="1219670" y="-56684"/>
                  <a:pt x="1320800" y="78154"/>
                </a:cubicBezTo>
                <a:cubicBezTo>
                  <a:pt x="1336274" y="98785"/>
                  <a:pt x="1358016" y="113911"/>
                  <a:pt x="1375508" y="132861"/>
                </a:cubicBezTo>
                <a:cubicBezTo>
                  <a:pt x="1389309" y="147812"/>
                  <a:pt x="1399378" y="166236"/>
                  <a:pt x="1414585" y="179754"/>
                </a:cubicBezTo>
                <a:cubicBezTo>
                  <a:pt x="1423292" y="187494"/>
                  <a:pt x="1436685" y="188186"/>
                  <a:pt x="1445846" y="195384"/>
                </a:cubicBezTo>
                <a:cubicBezTo>
                  <a:pt x="1516607" y="250982"/>
                  <a:pt x="1518762" y="264481"/>
                  <a:pt x="1578708" y="320431"/>
                </a:cubicBezTo>
                <a:cubicBezTo>
                  <a:pt x="1638023" y="375792"/>
                  <a:pt x="1698250" y="430170"/>
                  <a:pt x="1758462" y="484554"/>
                </a:cubicBezTo>
                <a:cubicBezTo>
                  <a:pt x="1779013" y="503116"/>
                  <a:pt x="1801403" y="519679"/>
                  <a:pt x="1820985" y="539261"/>
                </a:cubicBezTo>
                <a:cubicBezTo>
                  <a:pt x="1879878" y="598154"/>
                  <a:pt x="1940870" y="653949"/>
                  <a:pt x="1992923" y="719015"/>
                </a:cubicBezTo>
                <a:cubicBezTo>
                  <a:pt x="2064502" y="808489"/>
                  <a:pt x="2008239" y="759217"/>
                  <a:pt x="2102338" y="890954"/>
                </a:cubicBezTo>
                <a:lnTo>
                  <a:pt x="2141415" y="945661"/>
                </a:lnTo>
                <a:cubicBezTo>
                  <a:pt x="2144020" y="961292"/>
                  <a:pt x="2143901" y="977631"/>
                  <a:pt x="2149231" y="992554"/>
                </a:cubicBezTo>
                <a:cubicBezTo>
                  <a:pt x="2157068" y="1014497"/>
                  <a:pt x="2171313" y="1033660"/>
                  <a:pt x="2180492" y="1055077"/>
                </a:cubicBezTo>
                <a:cubicBezTo>
                  <a:pt x="2186982" y="1070221"/>
                  <a:pt x="2190913" y="1086338"/>
                  <a:pt x="2196123" y="1101969"/>
                </a:cubicBezTo>
                <a:cubicBezTo>
                  <a:pt x="2198728" y="1122810"/>
                  <a:pt x="2200968" y="1143700"/>
                  <a:pt x="2203938" y="1164492"/>
                </a:cubicBezTo>
                <a:cubicBezTo>
                  <a:pt x="2206179" y="1180179"/>
                  <a:pt x="2211754" y="1195538"/>
                  <a:pt x="2211754" y="1211384"/>
                </a:cubicBezTo>
                <a:cubicBezTo>
                  <a:pt x="2211754" y="1260950"/>
                  <a:pt x="2210086" y="1310694"/>
                  <a:pt x="2203938" y="1359877"/>
                </a:cubicBezTo>
                <a:cubicBezTo>
                  <a:pt x="2202198" y="1373798"/>
                  <a:pt x="2193234" y="1385818"/>
                  <a:pt x="2188308" y="1398954"/>
                </a:cubicBezTo>
                <a:cubicBezTo>
                  <a:pt x="2185415" y="1406668"/>
                  <a:pt x="2183385" y="1414686"/>
                  <a:pt x="2180492" y="1422400"/>
                </a:cubicBezTo>
                <a:cubicBezTo>
                  <a:pt x="2175566" y="1435536"/>
                  <a:pt x="2169298" y="1448168"/>
                  <a:pt x="2164862" y="1461477"/>
                </a:cubicBezTo>
                <a:cubicBezTo>
                  <a:pt x="2161465" y="1471667"/>
                  <a:pt x="2162262" y="1483349"/>
                  <a:pt x="2157046" y="1492738"/>
                </a:cubicBezTo>
                <a:cubicBezTo>
                  <a:pt x="2148945" y="1507320"/>
                  <a:pt x="2135793" y="1518470"/>
                  <a:pt x="2125785" y="1531815"/>
                </a:cubicBezTo>
                <a:cubicBezTo>
                  <a:pt x="2120149" y="1539329"/>
                  <a:pt x="2115614" y="1547618"/>
                  <a:pt x="2110154" y="1555261"/>
                </a:cubicBezTo>
                <a:cubicBezTo>
                  <a:pt x="2102583" y="1565860"/>
                  <a:pt x="2094279" y="1575924"/>
                  <a:pt x="2086708" y="1586523"/>
                </a:cubicBezTo>
                <a:cubicBezTo>
                  <a:pt x="2081248" y="1594166"/>
                  <a:pt x="2078412" y="1604101"/>
                  <a:pt x="2071077" y="1609969"/>
                </a:cubicBezTo>
                <a:cubicBezTo>
                  <a:pt x="2064644" y="1615115"/>
                  <a:pt x="2055446" y="1615179"/>
                  <a:pt x="2047631" y="1617784"/>
                </a:cubicBezTo>
                <a:cubicBezTo>
                  <a:pt x="2007230" y="1678386"/>
                  <a:pt x="2034191" y="1658737"/>
                  <a:pt x="1969477" y="1680307"/>
                </a:cubicBezTo>
                <a:cubicBezTo>
                  <a:pt x="1906954" y="1675097"/>
                  <a:pt x="1844059" y="1673249"/>
                  <a:pt x="1781908" y="1664677"/>
                </a:cubicBezTo>
                <a:cubicBezTo>
                  <a:pt x="1762871" y="1662051"/>
                  <a:pt x="1710203" y="1631034"/>
                  <a:pt x="1695938" y="1625600"/>
                </a:cubicBezTo>
                <a:cubicBezTo>
                  <a:pt x="1657446" y="1610936"/>
                  <a:pt x="1616952" y="1601821"/>
                  <a:pt x="1578708" y="1586523"/>
                </a:cubicBezTo>
                <a:cubicBezTo>
                  <a:pt x="1427660" y="1526103"/>
                  <a:pt x="1614199" y="1599832"/>
                  <a:pt x="1516185" y="1563077"/>
                </a:cubicBezTo>
                <a:cubicBezTo>
                  <a:pt x="1441424" y="1535042"/>
                  <a:pt x="1506880" y="1557370"/>
                  <a:pt x="1453662" y="1539631"/>
                </a:cubicBezTo>
                <a:cubicBezTo>
                  <a:pt x="1422400" y="1542236"/>
                  <a:pt x="1389003" y="1535796"/>
                  <a:pt x="1359877" y="1547446"/>
                </a:cubicBezTo>
                <a:cubicBezTo>
                  <a:pt x="1345773" y="1553088"/>
                  <a:pt x="1338021" y="1571416"/>
                  <a:pt x="1336431" y="1586523"/>
                </a:cubicBezTo>
                <a:cubicBezTo>
                  <a:pt x="1332583" y="1623077"/>
                  <a:pt x="1327131" y="1686638"/>
                  <a:pt x="1359877" y="1719384"/>
                </a:cubicBezTo>
                <a:cubicBezTo>
                  <a:pt x="1366519" y="1726026"/>
                  <a:pt x="1375508" y="1729805"/>
                  <a:pt x="1383323" y="1735015"/>
                </a:cubicBezTo>
                <a:cubicBezTo>
                  <a:pt x="1378113" y="1742830"/>
                  <a:pt x="1377070" y="1757925"/>
                  <a:pt x="1367692" y="1758461"/>
                </a:cubicBezTo>
                <a:cubicBezTo>
                  <a:pt x="1281824" y="1763368"/>
                  <a:pt x="1195705" y="1754551"/>
                  <a:pt x="1109785" y="1750646"/>
                </a:cubicBezTo>
                <a:cubicBezTo>
                  <a:pt x="1076085" y="1749114"/>
                  <a:pt x="990301" y="1739107"/>
                  <a:pt x="953477" y="1735015"/>
                </a:cubicBezTo>
                <a:cubicBezTo>
                  <a:pt x="893559" y="1737620"/>
                  <a:pt x="832533" y="1731069"/>
                  <a:pt x="773723" y="1742831"/>
                </a:cubicBezTo>
                <a:cubicBezTo>
                  <a:pt x="762299" y="1745116"/>
                  <a:pt x="759059" y="1762482"/>
                  <a:pt x="758092" y="1774092"/>
                </a:cubicBezTo>
                <a:cubicBezTo>
                  <a:pt x="757778" y="1777860"/>
                  <a:pt x="765653" y="1851738"/>
                  <a:pt x="773723" y="1867877"/>
                </a:cubicBezTo>
                <a:cubicBezTo>
                  <a:pt x="782124" y="1884680"/>
                  <a:pt x="804985" y="1914769"/>
                  <a:pt x="804985" y="1914769"/>
                </a:cubicBezTo>
                <a:cubicBezTo>
                  <a:pt x="802380" y="1935610"/>
                  <a:pt x="806562" y="1958506"/>
                  <a:pt x="797169" y="1977292"/>
                </a:cubicBezTo>
                <a:cubicBezTo>
                  <a:pt x="791959" y="1987712"/>
                  <a:pt x="776961" y="1989239"/>
                  <a:pt x="765908" y="1992923"/>
                </a:cubicBezTo>
                <a:cubicBezTo>
                  <a:pt x="731167" y="2004503"/>
                  <a:pt x="643819" y="2007124"/>
                  <a:pt x="625231" y="2008554"/>
                </a:cubicBezTo>
                <a:cubicBezTo>
                  <a:pt x="541867" y="2005949"/>
                  <a:pt x="458421" y="2005240"/>
                  <a:pt x="375138" y="2000738"/>
                </a:cubicBezTo>
                <a:cubicBezTo>
                  <a:pt x="362475" y="2000053"/>
                  <a:pt x="319073" y="1988675"/>
                  <a:pt x="304800" y="1985107"/>
                </a:cubicBezTo>
                <a:cubicBezTo>
                  <a:pt x="294379" y="1977292"/>
                  <a:pt x="284138" y="1969232"/>
                  <a:pt x="273538" y="1961661"/>
                </a:cubicBezTo>
                <a:cubicBezTo>
                  <a:pt x="265895" y="1956202"/>
                  <a:pt x="256734" y="1952673"/>
                  <a:pt x="250092" y="1946031"/>
                </a:cubicBezTo>
                <a:cubicBezTo>
                  <a:pt x="234944" y="1930883"/>
                  <a:pt x="233002" y="1918205"/>
                  <a:pt x="226646" y="1899138"/>
                </a:cubicBezTo>
                <a:cubicBezTo>
                  <a:pt x="229251" y="1867877"/>
                  <a:pt x="228310" y="1836115"/>
                  <a:pt x="234462" y="1805354"/>
                </a:cubicBezTo>
                <a:cubicBezTo>
                  <a:pt x="236304" y="1796143"/>
                  <a:pt x="244079" y="1789123"/>
                  <a:pt x="250092" y="1781907"/>
                </a:cubicBezTo>
                <a:cubicBezTo>
                  <a:pt x="281229" y="1744542"/>
                  <a:pt x="263450" y="1770776"/>
                  <a:pt x="296985" y="1742831"/>
                </a:cubicBezTo>
                <a:cubicBezTo>
                  <a:pt x="305476" y="1735755"/>
                  <a:pt x="311058" y="1725242"/>
                  <a:pt x="320431" y="1719384"/>
                </a:cubicBezTo>
                <a:cubicBezTo>
                  <a:pt x="353891" y="1698472"/>
                  <a:pt x="368634" y="1705380"/>
                  <a:pt x="406400" y="1695938"/>
                </a:cubicBezTo>
                <a:cubicBezTo>
                  <a:pt x="422384" y="1691942"/>
                  <a:pt x="437308" y="1684303"/>
                  <a:pt x="453292" y="1680307"/>
                </a:cubicBezTo>
                <a:lnTo>
                  <a:pt x="484554" y="1672492"/>
                </a:lnTo>
                <a:cubicBezTo>
                  <a:pt x="481949" y="1659466"/>
                  <a:pt x="482133" y="1645554"/>
                  <a:pt x="476738" y="1633415"/>
                </a:cubicBezTo>
                <a:cubicBezTo>
                  <a:pt x="471448" y="1621512"/>
                  <a:pt x="460863" y="1612753"/>
                  <a:pt x="453292" y="1602154"/>
                </a:cubicBezTo>
                <a:cubicBezTo>
                  <a:pt x="419577" y="1554951"/>
                  <a:pt x="458353" y="1599857"/>
                  <a:pt x="414215" y="1563077"/>
                </a:cubicBezTo>
                <a:cubicBezTo>
                  <a:pt x="375184" y="1530552"/>
                  <a:pt x="408529" y="1545552"/>
                  <a:pt x="367323" y="1531815"/>
                </a:cubicBezTo>
                <a:cubicBezTo>
                  <a:pt x="362113" y="1524000"/>
                  <a:pt x="358908" y="1514382"/>
                  <a:pt x="351692" y="1508369"/>
                </a:cubicBezTo>
                <a:cubicBezTo>
                  <a:pt x="327295" y="1488038"/>
                  <a:pt x="321420" y="1497140"/>
                  <a:pt x="296985" y="1484923"/>
                </a:cubicBezTo>
                <a:cubicBezTo>
                  <a:pt x="283398" y="1478130"/>
                  <a:pt x="271495" y="1468270"/>
                  <a:pt x="257908" y="1461477"/>
                </a:cubicBezTo>
                <a:cubicBezTo>
                  <a:pt x="246510" y="1455778"/>
                  <a:pt x="181666" y="1431431"/>
                  <a:pt x="171938" y="1430215"/>
                </a:cubicBezTo>
                <a:lnTo>
                  <a:pt x="109415" y="1422400"/>
                </a:lnTo>
                <a:cubicBezTo>
                  <a:pt x="91156" y="1419965"/>
                  <a:pt x="73082" y="1415897"/>
                  <a:pt x="54708" y="1414584"/>
                </a:cubicBezTo>
                <a:cubicBezTo>
                  <a:pt x="36518" y="1413285"/>
                  <a:pt x="18236" y="1414584"/>
                  <a:pt x="0" y="14145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Freeform: Shape 74">
            <a:extLst>
              <a:ext uri="{FF2B5EF4-FFF2-40B4-BE49-F238E27FC236}">
                <a16:creationId xmlns:a16="http://schemas.microsoft.com/office/drawing/2014/main" id="{F9CA6F00-A2C7-4795-8176-6C5BCE3C007E}"/>
              </a:ext>
            </a:extLst>
          </p:cNvPr>
          <p:cNvSpPr/>
          <p:nvPr/>
        </p:nvSpPr>
        <p:spPr>
          <a:xfrm>
            <a:off x="10245973" y="5157040"/>
            <a:ext cx="343877" cy="181037"/>
          </a:xfrm>
          <a:custGeom>
            <a:avLst/>
            <a:gdLst>
              <a:gd name="connsiteX0" fmla="*/ 62523 w 343877"/>
              <a:gd name="connsiteY0" fmla="*/ 149606 h 181037"/>
              <a:gd name="connsiteX1" fmla="*/ 117230 w 343877"/>
              <a:gd name="connsiteY1" fmla="*/ 173052 h 181037"/>
              <a:gd name="connsiteX2" fmla="*/ 211015 w 343877"/>
              <a:gd name="connsiteY2" fmla="*/ 149606 h 181037"/>
              <a:gd name="connsiteX3" fmla="*/ 304800 w 343877"/>
              <a:gd name="connsiteY3" fmla="*/ 141791 h 181037"/>
              <a:gd name="connsiteX4" fmla="*/ 312615 w 343877"/>
              <a:gd name="connsiteY4" fmla="*/ 63637 h 181037"/>
              <a:gd name="connsiteX5" fmla="*/ 336061 w 343877"/>
              <a:gd name="connsiteY5" fmla="*/ 48006 h 181037"/>
              <a:gd name="connsiteX6" fmla="*/ 343877 w 343877"/>
              <a:gd name="connsiteY6" fmla="*/ 24560 h 181037"/>
              <a:gd name="connsiteX7" fmla="*/ 336061 w 343877"/>
              <a:gd name="connsiteY7" fmla="*/ 1114 h 181037"/>
              <a:gd name="connsiteX8" fmla="*/ 296984 w 343877"/>
              <a:gd name="connsiteY8" fmla="*/ 8929 h 181037"/>
              <a:gd name="connsiteX9" fmla="*/ 273538 w 343877"/>
              <a:gd name="connsiteY9" fmla="*/ 16745 h 181037"/>
              <a:gd name="connsiteX10" fmla="*/ 226646 w 343877"/>
              <a:gd name="connsiteY10" fmla="*/ 55822 h 181037"/>
              <a:gd name="connsiteX11" fmla="*/ 164123 w 343877"/>
              <a:gd name="connsiteY11" fmla="*/ 48006 h 181037"/>
              <a:gd name="connsiteX12" fmla="*/ 109415 w 343877"/>
              <a:gd name="connsiteY12" fmla="*/ 40191 h 181037"/>
              <a:gd name="connsiteX13" fmla="*/ 101600 w 343877"/>
              <a:gd name="connsiteY13" fmla="*/ 94898 h 181037"/>
              <a:gd name="connsiteX14" fmla="*/ 85969 w 343877"/>
              <a:gd name="connsiteY14" fmla="*/ 118345 h 181037"/>
              <a:gd name="connsiteX15" fmla="*/ 0 w 343877"/>
              <a:gd name="connsiteY15" fmla="*/ 126160 h 18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3877" h="181037">
                <a:moveTo>
                  <a:pt x="62523" y="149606"/>
                </a:moveTo>
                <a:cubicBezTo>
                  <a:pt x="80759" y="157421"/>
                  <a:pt x="97543" y="170591"/>
                  <a:pt x="117230" y="173052"/>
                </a:cubicBezTo>
                <a:cubicBezTo>
                  <a:pt x="294367" y="195194"/>
                  <a:pt x="129135" y="165982"/>
                  <a:pt x="211015" y="149606"/>
                </a:cubicBezTo>
                <a:cubicBezTo>
                  <a:pt x="241776" y="143454"/>
                  <a:pt x="273538" y="144396"/>
                  <a:pt x="304800" y="141791"/>
                </a:cubicBezTo>
                <a:cubicBezTo>
                  <a:pt x="307405" y="115740"/>
                  <a:pt x="304336" y="88475"/>
                  <a:pt x="312615" y="63637"/>
                </a:cubicBezTo>
                <a:cubicBezTo>
                  <a:pt x="315585" y="54726"/>
                  <a:pt x="330193" y="55341"/>
                  <a:pt x="336061" y="48006"/>
                </a:cubicBezTo>
                <a:cubicBezTo>
                  <a:pt x="341207" y="41573"/>
                  <a:pt x="341272" y="32375"/>
                  <a:pt x="343877" y="24560"/>
                </a:cubicBezTo>
                <a:cubicBezTo>
                  <a:pt x="341272" y="16745"/>
                  <a:pt x="343876" y="3719"/>
                  <a:pt x="336061" y="1114"/>
                </a:cubicBezTo>
                <a:cubicBezTo>
                  <a:pt x="323459" y="-3087"/>
                  <a:pt x="309871" y="5707"/>
                  <a:pt x="296984" y="8929"/>
                </a:cubicBezTo>
                <a:cubicBezTo>
                  <a:pt x="288992" y="10927"/>
                  <a:pt x="280906" y="13061"/>
                  <a:pt x="273538" y="16745"/>
                </a:cubicBezTo>
                <a:cubicBezTo>
                  <a:pt x="251773" y="27627"/>
                  <a:pt x="243933" y="38534"/>
                  <a:pt x="226646" y="55822"/>
                </a:cubicBezTo>
                <a:cubicBezTo>
                  <a:pt x="205805" y="53217"/>
                  <a:pt x="184386" y="53533"/>
                  <a:pt x="164123" y="48006"/>
                </a:cubicBezTo>
                <a:cubicBezTo>
                  <a:pt x="107336" y="32518"/>
                  <a:pt x="177697" y="23119"/>
                  <a:pt x="109415" y="40191"/>
                </a:cubicBezTo>
                <a:cubicBezTo>
                  <a:pt x="106810" y="58427"/>
                  <a:pt x="106893" y="77254"/>
                  <a:pt x="101600" y="94898"/>
                </a:cubicBezTo>
                <a:cubicBezTo>
                  <a:pt x="98901" y="103895"/>
                  <a:pt x="93304" y="112477"/>
                  <a:pt x="85969" y="118345"/>
                </a:cubicBezTo>
                <a:cubicBezTo>
                  <a:pt x="67963" y="132750"/>
                  <a:pt x="6980" y="126160"/>
                  <a:pt x="0" y="12616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Freeform: Shape 75">
            <a:extLst>
              <a:ext uri="{FF2B5EF4-FFF2-40B4-BE49-F238E27FC236}">
                <a16:creationId xmlns:a16="http://schemas.microsoft.com/office/drawing/2014/main" id="{71079E88-0FFE-4A78-B8CA-5513EB9EF86E}"/>
              </a:ext>
            </a:extLst>
          </p:cNvPr>
          <p:cNvSpPr/>
          <p:nvPr/>
        </p:nvSpPr>
        <p:spPr>
          <a:xfrm>
            <a:off x="10609839" y="4735454"/>
            <a:ext cx="253549" cy="282023"/>
          </a:xfrm>
          <a:custGeom>
            <a:avLst/>
            <a:gdLst>
              <a:gd name="connsiteX0" fmla="*/ 191026 w 253549"/>
              <a:gd name="connsiteY0" fmla="*/ 164792 h 282023"/>
              <a:gd name="connsiteX1" fmla="*/ 144134 w 253549"/>
              <a:gd name="connsiteY1" fmla="*/ 172608 h 282023"/>
              <a:gd name="connsiteX2" fmla="*/ 112872 w 253549"/>
              <a:gd name="connsiteY2" fmla="*/ 180423 h 282023"/>
              <a:gd name="connsiteX3" fmla="*/ 65980 w 253549"/>
              <a:gd name="connsiteY3" fmla="*/ 188238 h 282023"/>
              <a:gd name="connsiteX4" fmla="*/ 3457 w 253549"/>
              <a:gd name="connsiteY4" fmla="*/ 180423 h 282023"/>
              <a:gd name="connsiteX5" fmla="*/ 19087 w 253549"/>
              <a:gd name="connsiteY5" fmla="*/ 133531 h 282023"/>
              <a:gd name="connsiteX6" fmla="*/ 42534 w 253549"/>
              <a:gd name="connsiteY6" fmla="*/ 125715 h 282023"/>
              <a:gd name="connsiteX7" fmla="*/ 89426 w 253549"/>
              <a:gd name="connsiteY7" fmla="*/ 102269 h 282023"/>
              <a:gd name="connsiteX8" fmla="*/ 120687 w 253549"/>
              <a:gd name="connsiteY8" fmla="*/ 110084 h 282023"/>
              <a:gd name="connsiteX9" fmla="*/ 167580 w 253549"/>
              <a:gd name="connsiteY9" fmla="*/ 156977 h 282023"/>
              <a:gd name="connsiteX10" fmla="*/ 175395 w 253549"/>
              <a:gd name="connsiteY10" fmla="*/ 133531 h 282023"/>
              <a:gd name="connsiteX11" fmla="*/ 159764 w 253549"/>
              <a:gd name="connsiteY11" fmla="*/ 8484 h 282023"/>
              <a:gd name="connsiteX12" fmla="*/ 183211 w 253549"/>
              <a:gd name="connsiteY12" fmla="*/ 669 h 282023"/>
              <a:gd name="connsiteX13" fmla="*/ 214472 w 253549"/>
              <a:gd name="connsiteY13" fmla="*/ 71008 h 282023"/>
              <a:gd name="connsiteX14" fmla="*/ 222287 w 253549"/>
              <a:gd name="connsiteY14" fmla="*/ 94454 h 282023"/>
              <a:gd name="connsiteX15" fmla="*/ 230103 w 253549"/>
              <a:gd name="connsiteY15" fmla="*/ 117900 h 282023"/>
              <a:gd name="connsiteX16" fmla="*/ 222287 w 253549"/>
              <a:gd name="connsiteY16" fmla="*/ 141346 h 282023"/>
              <a:gd name="connsiteX17" fmla="*/ 253549 w 253549"/>
              <a:gd name="connsiteY17" fmla="*/ 180423 h 282023"/>
              <a:gd name="connsiteX18" fmla="*/ 222287 w 253549"/>
              <a:gd name="connsiteY18" fmla="*/ 227315 h 282023"/>
              <a:gd name="connsiteX19" fmla="*/ 206657 w 253549"/>
              <a:gd name="connsiteY19" fmla="*/ 250761 h 282023"/>
              <a:gd name="connsiteX20" fmla="*/ 198841 w 253549"/>
              <a:gd name="connsiteY20" fmla="*/ 274208 h 282023"/>
              <a:gd name="connsiteX21" fmla="*/ 175395 w 253549"/>
              <a:gd name="connsiteY21" fmla="*/ 282023 h 282023"/>
              <a:gd name="connsiteX22" fmla="*/ 191026 w 253549"/>
              <a:gd name="connsiteY22" fmla="*/ 164792 h 28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53549" h="282023">
                <a:moveTo>
                  <a:pt x="191026" y="164792"/>
                </a:moveTo>
                <a:cubicBezTo>
                  <a:pt x="185816" y="146556"/>
                  <a:pt x="159673" y="169500"/>
                  <a:pt x="144134" y="172608"/>
                </a:cubicBezTo>
                <a:cubicBezTo>
                  <a:pt x="133601" y="174715"/>
                  <a:pt x="123405" y="178317"/>
                  <a:pt x="112872" y="180423"/>
                </a:cubicBezTo>
                <a:cubicBezTo>
                  <a:pt x="97333" y="183531"/>
                  <a:pt x="81611" y="185633"/>
                  <a:pt x="65980" y="188238"/>
                </a:cubicBezTo>
                <a:cubicBezTo>
                  <a:pt x="45139" y="185633"/>
                  <a:pt x="17126" y="196370"/>
                  <a:pt x="3457" y="180423"/>
                </a:cubicBezTo>
                <a:cubicBezTo>
                  <a:pt x="-7266" y="167914"/>
                  <a:pt x="9510" y="146938"/>
                  <a:pt x="19087" y="133531"/>
                </a:cubicBezTo>
                <a:cubicBezTo>
                  <a:pt x="23876" y="126827"/>
                  <a:pt x="35165" y="129399"/>
                  <a:pt x="42534" y="125715"/>
                </a:cubicBezTo>
                <a:cubicBezTo>
                  <a:pt x="103131" y="95416"/>
                  <a:pt x="30498" y="121911"/>
                  <a:pt x="89426" y="102269"/>
                </a:cubicBezTo>
                <a:cubicBezTo>
                  <a:pt x="99846" y="104874"/>
                  <a:pt x="111888" y="103924"/>
                  <a:pt x="120687" y="110084"/>
                </a:cubicBezTo>
                <a:cubicBezTo>
                  <a:pt x="138797" y="122761"/>
                  <a:pt x="167580" y="156977"/>
                  <a:pt x="167580" y="156977"/>
                </a:cubicBezTo>
                <a:cubicBezTo>
                  <a:pt x="170185" y="149162"/>
                  <a:pt x="175395" y="141769"/>
                  <a:pt x="175395" y="133531"/>
                </a:cubicBezTo>
                <a:cubicBezTo>
                  <a:pt x="175395" y="49056"/>
                  <a:pt x="176273" y="58009"/>
                  <a:pt x="159764" y="8484"/>
                </a:cubicBezTo>
                <a:cubicBezTo>
                  <a:pt x="167580" y="5879"/>
                  <a:pt x="175562" y="-2391"/>
                  <a:pt x="183211" y="669"/>
                </a:cubicBezTo>
                <a:cubicBezTo>
                  <a:pt x="197500" y="6385"/>
                  <a:pt x="214254" y="70355"/>
                  <a:pt x="214472" y="71008"/>
                </a:cubicBezTo>
                <a:lnTo>
                  <a:pt x="222287" y="94454"/>
                </a:lnTo>
                <a:lnTo>
                  <a:pt x="230103" y="117900"/>
                </a:lnTo>
                <a:cubicBezTo>
                  <a:pt x="227498" y="125715"/>
                  <a:pt x="222287" y="133108"/>
                  <a:pt x="222287" y="141346"/>
                </a:cubicBezTo>
                <a:cubicBezTo>
                  <a:pt x="222287" y="166512"/>
                  <a:pt x="235547" y="168421"/>
                  <a:pt x="253549" y="180423"/>
                </a:cubicBezTo>
                <a:cubicBezTo>
                  <a:pt x="239341" y="237255"/>
                  <a:pt x="258269" y="191333"/>
                  <a:pt x="222287" y="227315"/>
                </a:cubicBezTo>
                <a:cubicBezTo>
                  <a:pt x="215645" y="233957"/>
                  <a:pt x="210857" y="242360"/>
                  <a:pt x="206657" y="250761"/>
                </a:cubicBezTo>
                <a:cubicBezTo>
                  <a:pt x="202973" y="258130"/>
                  <a:pt x="204666" y="268383"/>
                  <a:pt x="198841" y="274208"/>
                </a:cubicBezTo>
                <a:cubicBezTo>
                  <a:pt x="193016" y="280033"/>
                  <a:pt x="183210" y="279418"/>
                  <a:pt x="175395" y="282023"/>
                </a:cubicBezTo>
                <a:cubicBezTo>
                  <a:pt x="152349" y="212888"/>
                  <a:pt x="196236" y="183028"/>
                  <a:pt x="191026" y="164792"/>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Freeform: Shape 76">
            <a:extLst>
              <a:ext uri="{FF2B5EF4-FFF2-40B4-BE49-F238E27FC236}">
                <a16:creationId xmlns:a16="http://schemas.microsoft.com/office/drawing/2014/main" id="{9BCB7416-DB10-47A0-9568-40E5D2A140C3}"/>
              </a:ext>
            </a:extLst>
          </p:cNvPr>
          <p:cNvSpPr/>
          <p:nvPr/>
        </p:nvSpPr>
        <p:spPr>
          <a:xfrm>
            <a:off x="9867956" y="5447323"/>
            <a:ext cx="302251" cy="425476"/>
          </a:xfrm>
          <a:custGeom>
            <a:avLst/>
            <a:gdLst>
              <a:gd name="connsiteX0" fmla="*/ 237340 w 302251"/>
              <a:gd name="connsiteY0" fmla="*/ 234462 h 425476"/>
              <a:gd name="connsiteX1" fmla="*/ 276417 w 302251"/>
              <a:gd name="connsiteY1" fmla="*/ 250092 h 425476"/>
              <a:gd name="connsiteX2" fmla="*/ 299863 w 302251"/>
              <a:gd name="connsiteY2" fmla="*/ 257908 h 425476"/>
              <a:gd name="connsiteX3" fmla="*/ 268601 w 302251"/>
              <a:gd name="connsiteY3" fmla="*/ 187569 h 425476"/>
              <a:gd name="connsiteX4" fmla="*/ 237340 w 302251"/>
              <a:gd name="connsiteY4" fmla="*/ 148492 h 425476"/>
              <a:gd name="connsiteX5" fmla="*/ 229524 w 302251"/>
              <a:gd name="connsiteY5" fmla="*/ 125046 h 425476"/>
              <a:gd name="connsiteX6" fmla="*/ 206078 w 302251"/>
              <a:gd name="connsiteY6" fmla="*/ 93785 h 425476"/>
              <a:gd name="connsiteX7" fmla="*/ 190447 w 302251"/>
              <a:gd name="connsiteY7" fmla="*/ 70339 h 425476"/>
              <a:gd name="connsiteX8" fmla="*/ 182632 w 302251"/>
              <a:gd name="connsiteY8" fmla="*/ 46892 h 425476"/>
              <a:gd name="connsiteX9" fmla="*/ 151370 w 302251"/>
              <a:gd name="connsiteY9" fmla="*/ 0 h 425476"/>
              <a:gd name="connsiteX10" fmla="*/ 135740 w 302251"/>
              <a:gd name="connsiteY10" fmla="*/ 31262 h 425476"/>
              <a:gd name="connsiteX11" fmla="*/ 127924 w 302251"/>
              <a:gd name="connsiteY11" fmla="*/ 187569 h 425476"/>
              <a:gd name="connsiteX12" fmla="*/ 120109 w 302251"/>
              <a:gd name="connsiteY12" fmla="*/ 211015 h 425476"/>
              <a:gd name="connsiteX13" fmla="*/ 65401 w 302251"/>
              <a:gd name="connsiteY13" fmla="*/ 250092 h 425476"/>
              <a:gd name="connsiteX14" fmla="*/ 26324 w 302251"/>
              <a:gd name="connsiteY14" fmla="*/ 296985 h 425476"/>
              <a:gd name="connsiteX15" fmla="*/ 2878 w 302251"/>
              <a:gd name="connsiteY15" fmla="*/ 422031 h 425476"/>
              <a:gd name="connsiteX16" fmla="*/ 34140 w 302251"/>
              <a:gd name="connsiteY16" fmla="*/ 414215 h 425476"/>
              <a:gd name="connsiteX17" fmla="*/ 49770 w 302251"/>
              <a:gd name="connsiteY17" fmla="*/ 390769 h 425476"/>
              <a:gd name="connsiteX18" fmla="*/ 81032 w 302251"/>
              <a:gd name="connsiteY18" fmla="*/ 343877 h 425476"/>
              <a:gd name="connsiteX19" fmla="*/ 127924 w 302251"/>
              <a:gd name="connsiteY19" fmla="*/ 312615 h 425476"/>
              <a:gd name="connsiteX20" fmla="*/ 182632 w 302251"/>
              <a:gd name="connsiteY20" fmla="*/ 257908 h 425476"/>
              <a:gd name="connsiteX21" fmla="*/ 237340 w 302251"/>
              <a:gd name="connsiteY21" fmla="*/ 234462 h 425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251" h="425476">
                <a:moveTo>
                  <a:pt x="237340" y="234462"/>
                </a:moveTo>
                <a:cubicBezTo>
                  <a:pt x="250366" y="239672"/>
                  <a:pt x="263281" y="245166"/>
                  <a:pt x="276417" y="250092"/>
                </a:cubicBezTo>
                <a:cubicBezTo>
                  <a:pt x="284131" y="252985"/>
                  <a:pt x="296179" y="265276"/>
                  <a:pt x="299863" y="257908"/>
                </a:cubicBezTo>
                <a:cubicBezTo>
                  <a:pt x="311269" y="235095"/>
                  <a:pt x="278663" y="200985"/>
                  <a:pt x="268601" y="187569"/>
                </a:cubicBezTo>
                <a:cubicBezTo>
                  <a:pt x="248959" y="128640"/>
                  <a:pt x="277739" y="198990"/>
                  <a:pt x="237340" y="148492"/>
                </a:cubicBezTo>
                <a:cubicBezTo>
                  <a:pt x="232194" y="142059"/>
                  <a:pt x="233611" y="132199"/>
                  <a:pt x="229524" y="125046"/>
                </a:cubicBezTo>
                <a:cubicBezTo>
                  <a:pt x="223061" y="113737"/>
                  <a:pt x="213649" y="104384"/>
                  <a:pt x="206078" y="93785"/>
                </a:cubicBezTo>
                <a:cubicBezTo>
                  <a:pt x="200618" y="86142"/>
                  <a:pt x="195657" y="78154"/>
                  <a:pt x="190447" y="70339"/>
                </a:cubicBezTo>
                <a:cubicBezTo>
                  <a:pt x="187842" y="62523"/>
                  <a:pt x="186633" y="54094"/>
                  <a:pt x="182632" y="46892"/>
                </a:cubicBezTo>
                <a:cubicBezTo>
                  <a:pt x="173509" y="30470"/>
                  <a:pt x="151370" y="0"/>
                  <a:pt x="151370" y="0"/>
                </a:cubicBezTo>
                <a:cubicBezTo>
                  <a:pt x="146160" y="10421"/>
                  <a:pt x="137185" y="19701"/>
                  <a:pt x="135740" y="31262"/>
                </a:cubicBezTo>
                <a:cubicBezTo>
                  <a:pt x="129269" y="83027"/>
                  <a:pt x="132443" y="135598"/>
                  <a:pt x="127924" y="187569"/>
                </a:cubicBezTo>
                <a:cubicBezTo>
                  <a:pt x="127210" y="195776"/>
                  <a:pt x="125383" y="204686"/>
                  <a:pt x="120109" y="211015"/>
                </a:cubicBezTo>
                <a:cubicBezTo>
                  <a:pt x="107305" y="226380"/>
                  <a:pt x="80958" y="237128"/>
                  <a:pt x="65401" y="250092"/>
                </a:cubicBezTo>
                <a:cubicBezTo>
                  <a:pt x="42837" y="268895"/>
                  <a:pt x="41692" y="273933"/>
                  <a:pt x="26324" y="296985"/>
                </a:cubicBezTo>
                <a:cubicBezTo>
                  <a:pt x="15307" y="330038"/>
                  <a:pt x="-8152" y="388941"/>
                  <a:pt x="2878" y="422031"/>
                </a:cubicBezTo>
                <a:cubicBezTo>
                  <a:pt x="6275" y="432221"/>
                  <a:pt x="23719" y="416820"/>
                  <a:pt x="34140" y="414215"/>
                </a:cubicBezTo>
                <a:cubicBezTo>
                  <a:pt x="39350" y="406400"/>
                  <a:pt x="45569" y="399170"/>
                  <a:pt x="49770" y="390769"/>
                </a:cubicBezTo>
                <a:cubicBezTo>
                  <a:pt x="66367" y="357575"/>
                  <a:pt x="44669" y="372160"/>
                  <a:pt x="81032" y="343877"/>
                </a:cubicBezTo>
                <a:cubicBezTo>
                  <a:pt x="95861" y="332344"/>
                  <a:pt x="127924" y="312615"/>
                  <a:pt x="127924" y="312615"/>
                </a:cubicBezTo>
                <a:cubicBezTo>
                  <a:pt x="163756" y="258869"/>
                  <a:pt x="141364" y="271663"/>
                  <a:pt x="182632" y="257908"/>
                </a:cubicBezTo>
                <a:lnTo>
                  <a:pt x="237340" y="234462"/>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Freeform: Shape 78">
            <a:extLst>
              <a:ext uri="{FF2B5EF4-FFF2-40B4-BE49-F238E27FC236}">
                <a16:creationId xmlns:a16="http://schemas.microsoft.com/office/drawing/2014/main" id="{FA0263D0-7DB2-4D6E-9464-9A2C7FBC2A6E}"/>
              </a:ext>
            </a:extLst>
          </p:cNvPr>
          <p:cNvSpPr/>
          <p:nvPr/>
        </p:nvSpPr>
        <p:spPr>
          <a:xfrm>
            <a:off x="9986609" y="5906503"/>
            <a:ext cx="322750" cy="205128"/>
          </a:xfrm>
          <a:custGeom>
            <a:avLst/>
            <a:gdLst>
              <a:gd name="connsiteX0" fmla="*/ 126502 w 322750"/>
              <a:gd name="connsiteY0" fmla="*/ 119159 h 205128"/>
              <a:gd name="connsiteX1" fmla="*/ 24902 w 322750"/>
              <a:gd name="connsiteY1" fmla="*/ 111343 h 205128"/>
              <a:gd name="connsiteX2" fmla="*/ 1456 w 322750"/>
              <a:gd name="connsiteY2" fmla="*/ 103528 h 205128"/>
              <a:gd name="connsiteX3" fmla="*/ 9271 w 322750"/>
              <a:gd name="connsiteY3" fmla="*/ 72266 h 205128"/>
              <a:gd name="connsiteX4" fmla="*/ 56164 w 322750"/>
              <a:gd name="connsiteY4" fmla="*/ 41005 h 205128"/>
              <a:gd name="connsiteX5" fmla="*/ 142133 w 322750"/>
              <a:gd name="connsiteY5" fmla="*/ 17559 h 205128"/>
              <a:gd name="connsiteX6" fmla="*/ 306256 w 322750"/>
              <a:gd name="connsiteY6" fmla="*/ 17559 h 205128"/>
              <a:gd name="connsiteX7" fmla="*/ 290625 w 322750"/>
              <a:gd name="connsiteY7" fmla="*/ 72266 h 205128"/>
              <a:gd name="connsiteX8" fmla="*/ 298441 w 322750"/>
              <a:gd name="connsiteY8" fmla="*/ 111343 h 205128"/>
              <a:gd name="connsiteX9" fmla="*/ 321887 w 322750"/>
              <a:gd name="connsiteY9" fmla="*/ 126974 h 205128"/>
              <a:gd name="connsiteX10" fmla="*/ 298441 w 322750"/>
              <a:gd name="connsiteY10" fmla="*/ 197312 h 205128"/>
              <a:gd name="connsiteX11" fmla="*/ 274994 w 322750"/>
              <a:gd name="connsiteY11" fmla="*/ 205128 h 205128"/>
              <a:gd name="connsiteX12" fmla="*/ 220287 w 322750"/>
              <a:gd name="connsiteY12" fmla="*/ 189497 h 205128"/>
              <a:gd name="connsiteX13" fmla="*/ 204656 w 322750"/>
              <a:gd name="connsiteY13" fmla="*/ 142605 h 205128"/>
              <a:gd name="connsiteX14" fmla="*/ 196841 w 322750"/>
              <a:gd name="connsiteY14" fmla="*/ 119159 h 205128"/>
              <a:gd name="connsiteX15" fmla="*/ 173394 w 322750"/>
              <a:gd name="connsiteY15" fmla="*/ 111343 h 205128"/>
              <a:gd name="connsiteX16" fmla="*/ 126502 w 322750"/>
              <a:gd name="connsiteY16" fmla="*/ 119159 h 205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2750" h="205128">
                <a:moveTo>
                  <a:pt x="126502" y="119159"/>
                </a:moveTo>
                <a:cubicBezTo>
                  <a:pt x="92635" y="116554"/>
                  <a:pt x="58606" y="115556"/>
                  <a:pt x="24902" y="111343"/>
                </a:cubicBezTo>
                <a:cubicBezTo>
                  <a:pt x="16728" y="110321"/>
                  <a:pt x="4516" y="111177"/>
                  <a:pt x="1456" y="103528"/>
                </a:cubicBezTo>
                <a:cubicBezTo>
                  <a:pt x="-2533" y="93555"/>
                  <a:pt x="2198" y="80350"/>
                  <a:pt x="9271" y="72266"/>
                </a:cubicBezTo>
                <a:cubicBezTo>
                  <a:pt x="21642" y="58128"/>
                  <a:pt x="40533" y="51425"/>
                  <a:pt x="56164" y="41005"/>
                </a:cubicBezTo>
                <a:cubicBezTo>
                  <a:pt x="97087" y="13723"/>
                  <a:pt x="70286" y="26539"/>
                  <a:pt x="142133" y="17559"/>
                </a:cubicBezTo>
                <a:cubicBezTo>
                  <a:pt x="200203" y="-1799"/>
                  <a:pt x="213964" y="-9586"/>
                  <a:pt x="306256" y="17559"/>
                </a:cubicBezTo>
                <a:cubicBezTo>
                  <a:pt x="309236" y="18436"/>
                  <a:pt x="292026" y="68064"/>
                  <a:pt x="290625" y="72266"/>
                </a:cubicBezTo>
                <a:cubicBezTo>
                  <a:pt x="293230" y="85292"/>
                  <a:pt x="291850" y="99810"/>
                  <a:pt x="298441" y="111343"/>
                </a:cubicBezTo>
                <a:cubicBezTo>
                  <a:pt x="303101" y="119498"/>
                  <a:pt x="319609" y="117862"/>
                  <a:pt x="321887" y="126974"/>
                </a:cubicBezTo>
                <a:cubicBezTo>
                  <a:pt x="326018" y="143497"/>
                  <a:pt x="314864" y="184173"/>
                  <a:pt x="298441" y="197312"/>
                </a:cubicBezTo>
                <a:cubicBezTo>
                  <a:pt x="292008" y="202459"/>
                  <a:pt x="282810" y="202523"/>
                  <a:pt x="274994" y="205128"/>
                </a:cubicBezTo>
                <a:cubicBezTo>
                  <a:pt x="256758" y="199918"/>
                  <a:pt x="234462" y="202097"/>
                  <a:pt x="220287" y="189497"/>
                </a:cubicBezTo>
                <a:cubicBezTo>
                  <a:pt x="207973" y="178551"/>
                  <a:pt x="209866" y="158236"/>
                  <a:pt x="204656" y="142605"/>
                </a:cubicBezTo>
                <a:cubicBezTo>
                  <a:pt x="202051" y="134790"/>
                  <a:pt x="204656" y="121764"/>
                  <a:pt x="196841" y="119159"/>
                </a:cubicBezTo>
                <a:lnTo>
                  <a:pt x="173394" y="111343"/>
                </a:lnTo>
                <a:lnTo>
                  <a:pt x="126502" y="119159"/>
                </a:ln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Freeform: Shape 79">
            <a:extLst>
              <a:ext uri="{FF2B5EF4-FFF2-40B4-BE49-F238E27FC236}">
                <a16:creationId xmlns:a16="http://schemas.microsoft.com/office/drawing/2014/main" id="{974ACCFC-F9CB-49D5-B64B-78634E351AD3}"/>
              </a:ext>
            </a:extLst>
          </p:cNvPr>
          <p:cNvSpPr/>
          <p:nvPr/>
        </p:nvSpPr>
        <p:spPr>
          <a:xfrm>
            <a:off x="10299018" y="5525477"/>
            <a:ext cx="254486" cy="168239"/>
          </a:xfrm>
          <a:custGeom>
            <a:avLst/>
            <a:gdLst>
              <a:gd name="connsiteX0" fmla="*/ 64185 w 254486"/>
              <a:gd name="connsiteY0" fmla="*/ 39077 h 168239"/>
              <a:gd name="connsiteX1" fmla="*/ 25108 w 254486"/>
              <a:gd name="connsiteY1" fmla="*/ 7815 h 168239"/>
              <a:gd name="connsiteX2" fmla="*/ 1662 w 254486"/>
              <a:gd name="connsiteY2" fmla="*/ 0 h 168239"/>
              <a:gd name="connsiteX3" fmla="*/ 111078 w 254486"/>
              <a:gd name="connsiteY3" fmla="*/ 7815 h 168239"/>
              <a:gd name="connsiteX4" fmla="*/ 150155 w 254486"/>
              <a:gd name="connsiteY4" fmla="*/ 15631 h 168239"/>
              <a:gd name="connsiteX5" fmla="*/ 243939 w 254486"/>
              <a:gd name="connsiteY5" fmla="*/ 62523 h 168239"/>
              <a:gd name="connsiteX6" fmla="*/ 220493 w 254486"/>
              <a:gd name="connsiteY6" fmla="*/ 78154 h 168239"/>
              <a:gd name="connsiteX7" fmla="*/ 228308 w 254486"/>
              <a:gd name="connsiteY7" fmla="*/ 140677 h 168239"/>
              <a:gd name="connsiteX8" fmla="*/ 181416 w 254486"/>
              <a:gd name="connsiteY8" fmla="*/ 156308 h 168239"/>
              <a:gd name="connsiteX9" fmla="*/ 142339 w 254486"/>
              <a:gd name="connsiteY9" fmla="*/ 117231 h 168239"/>
              <a:gd name="connsiteX10" fmla="*/ 134524 w 254486"/>
              <a:gd name="connsiteY10" fmla="*/ 93785 h 168239"/>
              <a:gd name="connsiteX11" fmla="*/ 64185 w 254486"/>
              <a:gd name="connsiteY11" fmla="*/ 39077 h 168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4486" h="168239">
                <a:moveTo>
                  <a:pt x="64185" y="39077"/>
                </a:moveTo>
                <a:cubicBezTo>
                  <a:pt x="45949" y="24749"/>
                  <a:pt x="39254" y="16656"/>
                  <a:pt x="25108" y="7815"/>
                </a:cubicBezTo>
                <a:cubicBezTo>
                  <a:pt x="18122" y="3449"/>
                  <a:pt x="-6576" y="0"/>
                  <a:pt x="1662" y="0"/>
                </a:cubicBezTo>
                <a:cubicBezTo>
                  <a:pt x="38227" y="0"/>
                  <a:pt x="74606" y="5210"/>
                  <a:pt x="111078" y="7815"/>
                </a:cubicBezTo>
                <a:cubicBezTo>
                  <a:pt x="124104" y="10420"/>
                  <a:pt x="136953" y="14164"/>
                  <a:pt x="150155" y="15631"/>
                </a:cubicBezTo>
                <a:cubicBezTo>
                  <a:pt x="198249" y="20975"/>
                  <a:pt x="284522" y="-8496"/>
                  <a:pt x="243939" y="62523"/>
                </a:cubicBezTo>
                <a:cubicBezTo>
                  <a:pt x="239279" y="70678"/>
                  <a:pt x="228308" y="72944"/>
                  <a:pt x="220493" y="78154"/>
                </a:cubicBezTo>
                <a:cubicBezTo>
                  <a:pt x="223098" y="98995"/>
                  <a:pt x="222782" y="120414"/>
                  <a:pt x="228308" y="140677"/>
                </a:cubicBezTo>
                <a:cubicBezTo>
                  <a:pt x="238899" y="179512"/>
                  <a:pt x="290580" y="169953"/>
                  <a:pt x="181416" y="156308"/>
                </a:cubicBezTo>
                <a:cubicBezTo>
                  <a:pt x="157971" y="140678"/>
                  <a:pt x="155364" y="143281"/>
                  <a:pt x="142339" y="117231"/>
                </a:cubicBezTo>
                <a:cubicBezTo>
                  <a:pt x="138655" y="109863"/>
                  <a:pt x="141228" y="98573"/>
                  <a:pt x="134524" y="93785"/>
                </a:cubicBezTo>
                <a:cubicBezTo>
                  <a:pt x="85160" y="58525"/>
                  <a:pt x="82421" y="53405"/>
                  <a:pt x="64185" y="39077"/>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Freeform: Shape 80">
            <a:extLst>
              <a:ext uri="{FF2B5EF4-FFF2-40B4-BE49-F238E27FC236}">
                <a16:creationId xmlns:a16="http://schemas.microsoft.com/office/drawing/2014/main" id="{551A7DF3-1819-47AC-9DE4-F2C0F1B7335C}"/>
              </a:ext>
            </a:extLst>
          </p:cNvPr>
          <p:cNvSpPr/>
          <p:nvPr/>
        </p:nvSpPr>
        <p:spPr>
          <a:xfrm>
            <a:off x="10753970" y="5107012"/>
            <a:ext cx="508000" cy="527880"/>
          </a:xfrm>
          <a:custGeom>
            <a:avLst/>
            <a:gdLst>
              <a:gd name="connsiteX0" fmla="*/ 62523 w 508000"/>
              <a:gd name="connsiteY0" fmla="*/ 379388 h 527880"/>
              <a:gd name="connsiteX1" fmla="*/ 85970 w 508000"/>
              <a:gd name="connsiteY1" fmla="*/ 332496 h 527880"/>
              <a:gd name="connsiteX2" fmla="*/ 62523 w 508000"/>
              <a:gd name="connsiteY2" fmla="*/ 230896 h 527880"/>
              <a:gd name="connsiteX3" fmla="*/ 70339 w 508000"/>
              <a:gd name="connsiteY3" fmla="*/ 191819 h 527880"/>
              <a:gd name="connsiteX4" fmla="*/ 78154 w 508000"/>
              <a:gd name="connsiteY4" fmla="*/ 168373 h 527880"/>
              <a:gd name="connsiteX5" fmla="*/ 226646 w 508000"/>
              <a:gd name="connsiteY5" fmla="*/ 144926 h 527880"/>
              <a:gd name="connsiteX6" fmla="*/ 242277 w 508000"/>
              <a:gd name="connsiteY6" fmla="*/ 121480 h 527880"/>
              <a:gd name="connsiteX7" fmla="*/ 250093 w 508000"/>
              <a:gd name="connsiteY7" fmla="*/ 98034 h 527880"/>
              <a:gd name="connsiteX8" fmla="*/ 273539 w 508000"/>
              <a:gd name="connsiteY8" fmla="*/ 74588 h 527880"/>
              <a:gd name="connsiteX9" fmla="*/ 281354 w 508000"/>
              <a:gd name="connsiteY9" fmla="*/ 4250 h 527880"/>
              <a:gd name="connsiteX10" fmla="*/ 328246 w 508000"/>
              <a:gd name="connsiteY10" fmla="*/ 12065 h 527880"/>
              <a:gd name="connsiteX11" fmla="*/ 359508 w 508000"/>
              <a:gd name="connsiteY11" fmla="*/ 19880 h 527880"/>
              <a:gd name="connsiteX12" fmla="*/ 382954 w 508000"/>
              <a:gd name="connsiteY12" fmla="*/ 27696 h 527880"/>
              <a:gd name="connsiteX13" fmla="*/ 508000 w 508000"/>
              <a:gd name="connsiteY13" fmla="*/ 35511 h 527880"/>
              <a:gd name="connsiteX14" fmla="*/ 500185 w 508000"/>
              <a:gd name="connsiteY14" fmla="*/ 66773 h 527880"/>
              <a:gd name="connsiteX15" fmla="*/ 453293 w 508000"/>
              <a:gd name="connsiteY15" fmla="*/ 90219 h 527880"/>
              <a:gd name="connsiteX16" fmla="*/ 429846 w 508000"/>
              <a:gd name="connsiteY16" fmla="*/ 105850 h 527880"/>
              <a:gd name="connsiteX17" fmla="*/ 437662 w 508000"/>
              <a:gd name="connsiteY17" fmla="*/ 129296 h 527880"/>
              <a:gd name="connsiteX18" fmla="*/ 414216 w 508000"/>
              <a:gd name="connsiteY18" fmla="*/ 137111 h 527880"/>
              <a:gd name="connsiteX19" fmla="*/ 367323 w 508000"/>
              <a:gd name="connsiteY19" fmla="*/ 144926 h 527880"/>
              <a:gd name="connsiteX20" fmla="*/ 343877 w 508000"/>
              <a:gd name="connsiteY20" fmla="*/ 152742 h 527880"/>
              <a:gd name="connsiteX21" fmla="*/ 312616 w 508000"/>
              <a:gd name="connsiteY21" fmla="*/ 199634 h 527880"/>
              <a:gd name="connsiteX22" fmla="*/ 304800 w 508000"/>
              <a:gd name="connsiteY22" fmla="*/ 254342 h 527880"/>
              <a:gd name="connsiteX23" fmla="*/ 281354 w 508000"/>
              <a:gd name="connsiteY23" fmla="*/ 262157 h 527880"/>
              <a:gd name="connsiteX24" fmla="*/ 164123 w 508000"/>
              <a:gd name="connsiteY24" fmla="*/ 269973 h 527880"/>
              <a:gd name="connsiteX25" fmla="*/ 156308 w 508000"/>
              <a:gd name="connsiteY25" fmla="*/ 293419 h 527880"/>
              <a:gd name="connsiteX26" fmla="*/ 171939 w 508000"/>
              <a:gd name="connsiteY26" fmla="*/ 316865 h 527880"/>
              <a:gd name="connsiteX27" fmla="*/ 195385 w 508000"/>
              <a:gd name="connsiteY27" fmla="*/ 363757 h 527880"/>
              <a:gd name="connsiteX28" fmla="*/ 203200 w 508000"/>
              <a:gd name="connsiteY28" fmla="*/ 387203 h 527880"/>
              <a:gd name="connsiteX29" fmla="*/ 195385 w 508000"/>
              <a:gd name="connsiteY29" fmla="*/ 410650 h 527880"/>
              <a:gd name="connsiteX30" fmla="*/ 179754 w 508000"/>
              <a:gd name="connsiteY30" fmla="*/ 441911 h 527880"/>
              <a:gd name="connsiteX31" fmla="*/ 109416 w 508000"/>
              <a:gd name="connsiteY31" fmla="*/ 480988 h 527880"/>
              <a:gd name="connsiteX32" fmla="*/ 62523 w 508000"/>
              <a:gd name="connsiteY32" fmla="*/ 504434 h 527880"/>
              <a:gd name="connsiteX33" fmla="*/ 15631 w 508000"/>
              <a:gd name="connsiteY33" fmla="*/ 527880 h 527880"/>
              <a:gd name="connsiteX34" fmla="*/ 0 w 508000"/>
              <a:gd name="connsiteY34" fmla="*/ 504434 h 527880"/>
              <a:gd name="connsiteX35" fmla="*/ 31262 w 508000"/>
              <a:gd name="connsiteY35" fmla="*/ 434096 h 527880"/>
              <a:gd name="connsiteX36" fmla="*/ 54708 w 508000"/>
              <a:gd name="connsiteY36" fmla="*/ 418465 h 527880"/>
              <a:gd name="connsiteX37" fmla="*/ 62523 w 508000"/>
              <a:gd name="connsiteY37" fmla="*/ 379388 h 527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08000" h="527880">
                <a:moveTo>
                  <a:pt x="62523" y="379388"/>
                </a:moveTo>
                <a:cubicBezTo>
                  <a:pt x="67733" y="365060"/>
                  <a:pt x="84807" y="349933"/>
                  <a:pt x="85970" y="332496"/>
                </a:cubicBezTo>
                <a:cubicBezTo>
                  <a:pt x="86443" y="325401"/>
                  <a:pt x="67921" y="252486"/>
                  <a:pt x="62523" y="230896"/>
                </a:cubicBezTo>
                <a:cubicBezTo>
                  <a:pt x="65128" y="217870"/>
                  <a:pt x="67117" y="204706"/>
                  <a:pt x="70339" y="191819"/>
                </a:cubicBezTo>
                <a:cubicBezTo>
                  <a:pt x="72337" y="183827"/>
                  <a:pt x="71450" y="173161"/>
                  <a:pt x="78154" y="168373"/>
                </a:cubicBezTo>
                <a:cubicBezTo>
                  <a:pt x="109982" y="145638"/>
                  <a:pt x="206105" y="146506"/>
                  <a:pt x="226646" y="144926"/>
                </a:cubicBezTo>
                <a:cubicBezTo>
                  <a:pt x="231856" y="137111"/>
                  <a:pt x="238076" y="129881"/>
                  <a:pt x="242277" y="121480"/>
                </a:cubicBezTo>
                <a:cubicBezTo>
                  <a:pt x="245961" y="114112"/>
                  <a:pt x="245523" y="104889"/>
                  <a:pt x="250093" y="98034"/>
                </a:cubicBezTo>
                <a:cubicBezTo>
                  <a:pt x="256224" y="88838"/>
                  <a:pt x="265724" y="82403"/>
                  <a:pt x="273539" y="74588"/>
                </a:cubicBezTo>
                <a:cubicBezTo>
                  <a:pt x="276144" y="51142"/>
                  <a:pt x="265820" y="22004"/>
                  <a:pt x="281354" y="4250"/>
                </a:cubicBezTo>
                <a:cubicBezTo>
                  <a:pt x="291789" y="-7676"/>
                  <a:pt x="312707" y="8957"/>
                  <a:pt x="328246" y="12065"/>
                </a:cubicBezTo>
                <a:cubicBezTo>
                  <a:pt x="338779" y="14171"/>
                  <a:pt x="349180" y="16929"/>
                  <a:pt x="359508" y="19880"/>
                </a:cubicBezTo>
                <a:cubicBezTo>
                  <a:pt x="367429" y="22143"/>
                  <a:pt x="374761" y="26834"/>
                  <a:pt x="382954" y="27696"/>
                </a:cubicBezTo>
                <a:cubicBezTo>
                  <a:pt x="424488" y="32068"/>
                  <a:pt x="466318" y="32906"/>
                  <a:pt x="508000" y="35511"/>
                </a:cubicBezTo>
                <a:cubicBezTo>
                  <a:pt x="505395" y="45932"/>
                  <a:pt x="506143" y="57836"/>
                  <a:pt x="500185" y="66773"/>
                </a:cubicBezTo>
                <a:cubicBezTo>
                  <a:pt x="488988" y="83568"/>
                  <a:pt x="468894" y="82418"/>
                  <a:pt x="453293" y="90219"/>
                </a:cubicBezTo>
                <a:cubicBezTo>
                  <a:pt x="444892" y="94420"/>
                  <a:pt x="437662" y="100640"/>
                  <a:pt x="429846" y="105850"/>
                </a:cubicBezTo>
                <a:cubicBezTo>
                  <a:pt x="432451" y="113665"/>
                  <a:pt x="441346" y="121928"/>
                  <a:pt x="437662" y="129296"/>
                </a:cubicBezTo>
                <a:cubicBezTo>
                  <a:pt x="433978" y="136664"/>
                  <a:pt x="422258" y="135324"/>
                  <a:pt x="414216" y="137111"/>
                </a:cubicBezTo>
                <a:cubicBezTo>
                  <a:pt x="398747" y="140548"/>
                  <a:pt x="382954" y="142321"/>
                  <a:pt x="367323" y="144926"/>
                </a:cubicBezTo>
                <a:cubicBezTo>
                  <a:pt x="359508" y="147531"/>
                  <a:pt x="349702" y="146917"/>
                  <a:pt x="343877" y="152742"/>
                </a:cubicBezTo>
                <a:cubicBezTo>
                  <a:pt x="330594" y="166026"/>
                  <a:pt x="312616" y="199634"/>
                  <a:pt x="312616" y="199634"/>
                </a:cubicBezTo>
                <a:cubicBezTo>
                  <a:pt x="310011" y="217870"/>
                  <a:pt x="313038" y="237866"/>
                  <a:pt x="304800" y="254342"/>
                </a:cubicBezTo>
                <a:cubicBezTo>
                  <a:pt x="301116" y="261710"/>
                  <a:pt x="289542" y="261247"/>
                  <a:pt x="281354" y="262157"/>
                </a:cubicBezTo>
                <a:cubicBezTo>
                  <a:pt x="242430" y="266482"/>
                  <a:pt x="203200" y="267368"/>
                  <a:pt x="164123" y="269973"/>
                </a:cubicBezTo>
                <a:cubicBezTo>
                  <a:pt x="161518" y="277788"/>
                  <a:pt x="154954" y="285293"/>
                  <a:pt x="156308" y="293419"/>
                </a:cubicBezTo>
                <a:cubicBezTo>
                  <a:pt x="157852" y="302684"/>
                  <a:pt x="167738" y="308464"/>
                  <a:pt x="171939" y="316865"/>
                </a:cubicBezTo>
                <a:cubicBezTo>
                  <a:pt x="204296" y="381579"/>
                  <a:pt x="150588" y="296564"/>
                  <a:pt x="195385" y="363757"/>
                </a:cubicBezTo>
                <a:cubicBezTo>
                  <a:pt x="197990" y="371572"/>
                  <a:pt x="203200" y="378965"/>
                  <a:pt x="203200" y="387203"/>
                </a:cubicBezTo>
                <a:cubicBezTo>
                  <a:pt x="203200" y="395441"/>
                  <a:pt x="198630" y="403078"/>
                  <a:pt x="195385" y="410650"/>
                </a:cubicBezTo>
                <a:cubicBezTo>
                  <a:pt x="190796" y="421358"/>
                  <a:pt x="187992" y="433673"/>
                  <a:pt x="179754" y="441911"/>
                </a:cubicBezTo>
                <a:cubicBezTo>
                  <a:pt x="152879" y="468786"/>
                  <a:pt x="138900" y="471160"/>
                  <a:pt x="109416" y="480988"/>
                </a:cubicBezTo>
                <a:cubicBezTo>
                  <a:pt x="42224" y="525784"/>
                  <a:pt x="127238" y="472077"/>
                  <a:pt x="62523" y="504434"/>
                </a:cubicBezTo>
                <a:cubicBezTo>
                  <a:pt x="1918" y="534736"/>
                  <a:pt x="74566" y="508236"/>
                  <a:pt x="15631" y="527880"/>
                </a:cubicBezTo>
                <a:cubicBezTo>
                  <a:pt x="10421" y="520065"/>
                  <a:pt x="0" y="513827"/>
                  <a:pt x="0" y="504434"/>
                </a:cubicBezTo>
                <a:cubicBezTo>
                  <a:pt x="0" y="488956"/>
                  <a:pt x="17096" y="448262"/>
                  <a:pt x="31262" y="434096"/>
                </a:cubicBezTo>
                <a:cubicBezTo>
                  <a:pt x="37904" y="427454"/>
                  <a:pt x="51410" y="427260"/>
                  <a:pt x="54708" y="418465"/>
                </a:cubicBezTo>
                <a:cubicBezTo>
                  <a:pt x="60196" y="403830"/>
                  <a:pt x="57313" y="393716"/>
                  <a:pt x="62523" y="379388"/>
                </a:cubicBezTo>
                <a:close/>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TextBox 89">
            <a:extLst>
              <a:ext uri="{FF2B5EF4-FFF2-40B4-BE49-F238E27FC236}">
                <a16:creationId xmlns:a16="http://schemas.microsoft.com/office/drawing/2014/main" id="{25AEC546-42BB-4B22-8B2D-8DB5042B2DA9}"/>
              </a:ext>
            </a:extLst>
          </p:cNvPr>
          <p:cNvSpPr txBox="1"/>
          <p:nvPr/>
        </p:nvSpPr>
        <p:spPr>
          <a:xfrm>
            <a:off x="11160771" y="5744896"/>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
        <p:nvSpPr>
          <p:cNvPr id="91" name="TextBox 90">
            <a:extLst>
              <a:ext uri="{FF2B5EF4-FFF2-40B4-BE49-F238E27FC236}">
                <a16:creationId xmlns:a16="http://schemas.microsoft.com/office/drawing/2014/main" id="{ECB38206-B1CA-4261-8A0B-CE74A04D2449}"/>
              </a:ext>
            </a:extLst>
          </p:cNvPr>
          <p:cNvSpPr txBox="1"/>
          <p:nvPr/>
        </p:nvSpPr>
        <p:spPr>
          <a:xfrm>
            <a:off x="9409510" y="4989734"/>
            <a:ext cx="551395" cy="307777"/>
          </a:xfrm>
          <a:prstGeom prst="rect">
            <a:avLst/>
          </a:prstGeom>
          <a:noFill/>
        </p:spPr>
        <p:txBody>
          <a:bodyPr wrap="square" rtlCol="0">
            <a:spAutoFit/>
          </a:bodyPr>
          <a:lstStyle/>
          <a:p>
            <a:r>
              <a:rPr lang="en-US" sz="1400" dirty="0">
                <a:solidFill>
                  <a:srgbClr val="7030A0"/>
                </a:solidFill>
              </a:rPr>
              <a:t>Dogs</a:t>
            </a:r>
            <a:endParaRPr lang="en-GB" sz="1400" dirty="0">
              <a:solidFill>
                <a:srgbClr val="7030A0"/>
              </a:solidFill>
            </a:endParaRPr>
          </a:p>
        </p:txBody>
      </p:sp>
      <p:sp>
        <p:nvSpPr>
          <p:cNvPr id="93" name="Multiplication Sign 92">
            <a:extLst>
              <a:ext uri="{FF2B5EF4-FFF2-40B4-BE49-F238E27FC236}">
                <a16:creationId xmlns:a16="http://schemas.microsoft.com/office/drawing/2014/main" id="{98C02ED1-0C01-4A3F-8814-E581F86B90B4}"/>
              </a:ext>
            </a:extLst>
          </p:cNvPr>
          <p:cNvSpPr/>
          <p:nvPr/>
        </p:nvSpPr>
        <p:spPr>
          <a:xfrm>
            <a:off x="6840208" y="493829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Multiplication Sign 93">
            <a:extLst>
              <a:ext uri="{FF2B5EF4-FFF2-40B4-BE49-F238E27FC236}">
                <a16:creationId xmlns:a16="http://schemas.microsoft.com/office/drawing/2014/main" id="{D0ED9142-9D9D-475E-B352-43C7D2B69207}"/>
              </a:ext>
            </a:extLst>
          </p:cNvPr>
          <p:cNvSpPr/>
          <p:nvPr/>
        </p:nvSpPr>
        <p:spPr>
          <a:xfrm>
            <a:off x="6552456" y="493185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Multiplication Sign 94">
            <a:extLst>
              <a:ext uri="{FF2B5EF4-FFF2-40B4-BE49-F238E27FC236}">
                <a16:creationId xmlns:a16="http://schemas.microsoft.com/office/drawing/2014/main" id="{DAAF9433-95C2-4F46-AEC6-C843F71A0117}"/>
              </a:ext>
            </a:extLst>
          </p:cNvPr>
          <p:cNvSpPr/>
          <p:nvPr/>
        </p:nvSpPr>
        <p:spPr>
          <a:xfrm>
            <a:off x="6873214" y="48927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Multiplication Sign 95">
            <a:extLst>
              <a:ext uri="{FF2B5EF4-FFF2-40B4-BE49-F238E27FC236}">
                <a16:creationId xmlns:a16="http://schemas.microsoft.com/office/drawing/2014/main" id="{F9AA2BD9-4186-4A51-B422-0C717EC9DEEF}"/>
              </a:ext>
            </a:extLst>
          </p:cNvPr>
          <p:cNvSpPr/>
          <p:nvPr/>
        </p:nvSpPr>
        <p:spPr>
          <a:xfrm>
            <a:off x="6560274" y="50178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Multiplication Sign 96">
            <a:extLst>
              <a:ext uri="{FF2B5EF4-FFF2-40B4-BE49-F238E27FC236}">
                <a16:creationId xmlns:a16="http://schemas.microsoft.com/office/drawing/2014/main" id="{7521A380-B4DC-42AA-AFE5-A85BC153DF3C}"/>
              </a:ext>
            </a:extLst>
          </p:cNvPr>
          <p:cNvSpPr/>
          <p:nvPr/>
        </p:nvSpPr>
        <p:spPr>
          <a:xfrm>
            <a:off x="6700949" y="484588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Multiplication Sign 97">
            <a:extLst>
              <a:ext uri="{FF2B5EF4-FFF2-40B4-BE49-F238E27FC236}">
                <a16:creationId xmlns:a16="http://schemas.microsoft.com/office/drawing/2014/main" id="{48B73707-E7C2-43EB-BF2E-1C67BAE1D670}"/>
              </a:ext>
            </a:extLst>
          </p:cNvPr>
          <p:cNvSpPr/>
          <p:nvPr/>
        </p:nvSpPr>
        <p:spPr>
          <a:xfrm>
            <a:off x="6687707" y="501702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Multiplication Sign 98">
            <a:extLst>
              <a:ext uri="{FF2B5EF4-FFF2-40B4-BE49-F238E27FC236}">
                <a16:creationId xmlns:a16="http://schemas.microsoft.com/office/drawing/2014/main" id="{AFB95F94-D047-456D-8E03-D7D7D35ACDB7}"/>
              </a:ext>
            </a:extLst>
          </p:cNvPr>
          <p:cNvSpPr/>
          <p:nvPr/>
        </p:nvSpPr>
        <p:spPr>
          <a:xfrm>
            <a:off x="6399955" y="501058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Multiplication Sign 99">
            <a:extLst>
              <a:ext uri="{FF2B5EF4-FFF2-40B4-BE49-F238E27FC236}">
                <a16:creationId xmlns:a16="http://schemas.microsoft.com/office/drawing/2014/main" id="{46D53310-FDB7-4111-83B0-3245BDC2AE0A}"/>
              </a:ext>
            </a:extLst>
          </p:cNvPr>
          <p:cNvSpPr/>
          <p:nvPr/>
        </p:nvSpPr>
        <p:spPr>
          <a:xfrm>
            <a:off x="6720713" y="49715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Multiplication Sign 100">
            <a:extLst>
              <a:ext uri="{FF2B5EF4-FFF2-40B4-BE49-F238E27FC236}">
                <a16:creationId xmlns:a16="http://schemas.microsoft.com/office/drawing/2014/main" id="{878397F1-D697-4C89-9D56-383CD0188C0F}"/>
              </a:ext>
            </a:extLst>
          </p:cNvPr>
          <p:cNvSpPr/>
          <p:nvPr/>
        </p:nvSpPr>
        <p:spPr>
          <a:xfrm>
            <a:off x="6407773" y="50965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Multiplication Sign 101">
            <a:extLst>
              <a:ext uri="{FF2B5EF4-FFF2-40B4-BE49-F238E27FC236}">
                <a16:creationId xmlns:a16="http://schemas.microsoft.com/office/drawing/2014/main" id="{103ACC5C-FF5B-4531-A1E6-2028AB2919AF}"/>
              </a:ext>
            </a:extLst>
          </p:cNvPr>
          <p:cNvSpPr/>
          <p:nvPr/>
        </p:nvSpPr>
        <p:spPr>
          <a:xfrm>
            <a:off x="6548448" y="492461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Multiplication Sign 102">
            <a:extLst>
              <a:ext uri="{FF2B5EF4-FFF2-40B4-BE49-F238E27FC236}">
                <a16:creationId xmlns:a16="http://schemas.microsoft.com/office/drawing/2014/main" id="{A4AF5D36-62BF-4239-9751-77874ABC7F01}"/>
              </a:ext>
            </a:extLst>
          </p:cNvPr>
          <p:cNvSpPr/>
          <p:nvPr/>
        </p:nvSpPr>
        <p:spPr>
          <a:xfrm>
            <a:off x="7995622" y="58373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Multiplication Sign 103">
            <a:extLst>
              <a:ext uri="{FF2B5EF4-FFF2-40B4-BE49-F238E27FC236}">
                <a16:creationId xmlns:a16="http://schemas.microsoft.com/office/drawing/2014/main" id="{0772B2BE-D2C2-4B7A-8475-55843488D1D9}"/>
              </a:ext>
            </a:extLst>
          </p:cNvPr>
          <p:cNvSpPr/>
          <p:nvPr/>
        </p:nvSpPr>
        <p:spPr>
          <a:xfrm>
            <a:off x="7707870" y="583086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Multiplication Sign 104">
            <a:extLst>
              <a:ext uri="{FF2B5EF4-FFF2-40B4-BE49-F238E27FC236}">
                <a16:creationId xmlns:a16="http://schemas.microsoft.com/office/drawing/2014/main" id="{D5486DA2-BA08-4F21-A1B5-D065EC8BD0C5}"/>
              </a:ext>
            </a:extLst>
          </p:cNvPr>
          <p:cNvSpPr/>
          <p:nvPr/>
        </p:nvSpPr>
        <p:spPr>
          <a:xfrm>
            <a:off x="8028628" y="579179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Multiplication Sign 105">
            <a:extLst>
              <a:ext uri="{FF2B5EF4-FFF2-40B4-BE49-F238E27FC236}">
                <a16:creationId xmlns:a16="http://schemas.microsoft.com/office/drawing/2014/main" id="{8B4CD933-C80F-4E0F-BACB-2192CB425E09}"/>
              </a:ext>
            </a:extLst>
          </p:cNvPr>
          <p:cNvSpPr/>
          <p:nvPr/>
        </p:nvSpPr>
        <p:spPr>
          <a:xfrm>
            <a:off x="7715688" y="591683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Multiplication Sign 106">
            <a:extLst>
              <a:ext uri="{FF2B5EF4-FFF2-40B4-BE49-F238E27FC236}">
                <a16:creationId xmlns:a16="http://schemas.microsoft.com/office/drawing/2014/main" id="{107F5057-9D26-420A-9DE7-126F1390F3E1}"/>
              </a:ext>
            </a:extLst>
          </p:cNvPr>
          <p:cNvSpPr/>
          <p:nvPr/>
        </p:nvSpPr>
        <p:spPr>
          <a:xfrm>
            <a:off x="7856363" y="5744896"/>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8" name="Multiplication Sign 107">
            <a:extLst>
              <a:ext uri="{FF2B5EF4-FFF2-40B4-BE49-F238E27FC236}">
                <a16:creationId xmlns:a16="http://schemas.microsoft.com/office/drawing/2014/main" id="{ACBC5189-1DEA-4A34-9992-4453756B4438}"/>
              </a:ext>
            </a:extLst>
          </p:cNvPr>
          <p:cNvSpPr/>
          <p:nvPr/>
        </p:nvSpPr>
        <p:spPr>
          <a:xfrm>
            <a:off x="7843121" y="59160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Multiplication Sign 108">
            <a:extLst>
              <a:ext uri="{FF2B5EF4-FFF2-40B4-BE49-F238E27FC236}">
                <a16:creationId xmlns:a16="http://schemas.microsoft.com/office/drawing/2014/main" id="{2D769667-C709-469C-948F-60BEEE57FDA5}"/>
              </a:ext>
            </a:extLst>
          </p:cNvPr>
          <p:cNvSpPr/>
          <p:nvPr/>
        </p:nvSpPr>
        <p:spPr>
          <a:xfrm>
            <a:off x="7555369" y="590959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Multiplication Sign 109">
            <a:extLst>
              <a:ext uri="{FF2B5EF4-FFF2-40B4-BE49-F238E27FC236}">
                <a16:creationId xmlns:a16="http://schemas.microsoft.com/office/drawing/2014/main" id="{62C3AA72-1BE4-4947-BE46-9C63973AA570}"/>
              </a:ext>
            </a:extLst>
          </p:cNvPr>
          <p:cNvSpPr/>
          <p:nvPr/>
        </p:nvSpPr>
        <p:spPr>
          <a:xfrm>
            <a:off x="7876127" y="587051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Multiplication Sign 110">
            <a:extLst>
              <a:ext uri="{FF2B5EF4-FFF2-40B4-BE49-F238E27FC236}">
                <a16:creationId xmlns:a16="http://schemas.microsoft.com/office/drawing/2014/main" id="{37C701B6-E5C2-462A-9CD2-7F541AACEF35}"/>
              </a:ext>
            </a:extLst>
          </p:cNvPr>
          <p:cNvSpPr/>
          <p:nvPr/>
        </p:nvSpPr>
        <p:spPr>
          <a:xfrm>
            <a:off x="7563187" y="599556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Multiplication Sign 111">
            <a:extLst>
              <a:ext uri="{FF2B5EF4-FFF2-40B4-BE49-F238E27FC236}">
                <a16:creationId xmlns:a16="http://schemas.microsoft.com/office/drawing/2014/main" id="{78107237-96DF-4DDE-957A-5C24DD1D9ADA}"/>
              </a:ext>
            </a:extLst>
          </p:cNvPr>
          <p:cNvSpPr/>
          <p:nvPr/>
        </p:nvSpPr>
        <p:spPr>
          <a:xfrm>
            <a:off x="7703862" y="58236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Multiplication Sign 112">
            <a:extLst>
              <a:ext uri="{FF2B5EF4-FFF2-40B4-BE49-F238E27FC236}">
                <a16:creationId xmlns:a16="http://schemas.microsoft.com/office/drawing/2014/main" id="{0B71148F-4124-482E-9EBC-1A4991C63401}"/>
              </a:ext>
            </a:extLst>
          </p:cNvPr>
          <p:cNvSpPr/>
          <p:nvPr/>
        </p:nvSpPr>
        <p:spPr>
          <a:xfrm>
            <a:off x="10232015" y="4656024"/>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Multiplication Sign 113">
            <a:extLst>
              <a:ext uri="{FF2B5EF4-FFF2-40B4-BE49-F238E27FC236}">
                <a16:creationId xmlns:a16="http://schemas.microsoft.com/office/drawing/2014/main" id="{6AD1C255-7582-4F2C-939B-7FEAE40E0C79}"/>
              </a:ext>
            </a:extLst>
          </p:cNvPr>
          <p:cNvSpPr/>
          <p:nvPr/>
        </p:nvSpPr>
        <p:spPr>
          <a:xfrm>
            <a:off x="9944263" y="464957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Multiplication Sign 114">
            <a:extLst>
              <a:ext uri="{FF2B5EF4-FFF2-40B4-BE49-F238E27FC236}">
                <a16:creationId xmlns:a16="http://schemas.microsoft.com/office/drawing/2014/main" id="{B0AD8F45-4E5A-4799-9C8C-DBBCFEEBE3F8}"/>
              </a:ext>
            </a:extLst>
          </p:cNvPr>
          <p:cNvSpPr/>
          <p:nvPr/>
        </p:nvSpPr>
        <p:spPr>
          <a:xfrm>
            <a:off x="10265021" y="4610504"/>
            <a:ext cx="108000" cy="108000"/>
          </a:xfrm>
          <a:prstGeom prst="mathMultiply">
            <a:avLst/>
          </a:prstGeom>
          <a:solidFill>
            <a:schemeClr val="bg1"/>
          </a:solidFill>
          <a:ln w="127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Multiplication Sign 115">
            <a:extLst>
              <a:ext uri="{FF2B5EF4-FFF2-40B4-BE49-F238E27FC236}">
                <a16:creationId xmlns:a16="http://schemas.microsoft.com/office/drawing/2014/main" id="{319A1156-B0FA-4BA6-8F92-0B0D0E27BB52}"/>
              </a:ext>
            </a:extLst>
          </p:cNvPr>
          <p:cNvSpPr/>
          <p:nvPr/>
        </p:nvSpPr>
        <p:spPr>
          <a:xfrm>
            <a:off x="9952081" y="4735549"/>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Multiplication Sign 116">
            <a:extLst>
              <a:ext uri="{FF2B5EF4-FFF2-40B4-BE49-F238E27FC236}">
                <a16:creationId xmlns:a16="http://schemas.microsoft.com/office/drawing/2014/main" id="{2C9457AF-C629-4E7C-AE06-063C6D04B5A9}"/>
              </a:ext>
            </a:extLst>
          </p:cNvPr>
          <p:cNvSpPr/>
          <p:nvPr/>
        </p:nvSpPr>
        <p:spPr>
          <a:xfrm>
            <a:off x="10092756" y="456361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Multiplication Sign 117">
            <a:extLst>
              <a:ext uri="{FF2B5EF4-FFF2-40B4-BE49-F238E27FC236}">
                <a16:creationId xmlns:a16="http://schemas.microsoft.com/office/drawing/2014/main" id="{662DD798-144C-41E1-9157-E58714037E9C}"/>
              </a:ext>
            </a:extLst>
          </p:cNvPr>
          <p:cNvSpPr/>
          <p:nvPr/>
        </p:nvSpPr>
        <p:spPr>
          <a:xfrm>
            <a:off x="10079514" y="473475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Multiplication Sign 118">
            <a:extLst>
              <a:ext uri="{FF2B5EF4-FFF2-40B4-BE49-F238E27FC236}">
                <a16:creationId xmlns:a16="http://schemas.microsoft.com/office/drawing/2014/main" id="{91B1ED83-4650-48BE-86DD-0ABD32E7EE4D}"/>
              </a:ext>
            </a:extLst>
          </p:cNvPr>
          <p:cNvSpPr/>
          <p:nvPr/>
        </p:nvSpPr>
        <p:spPr>
          <a:xfrm>
            <a:off x="9791762" y="472830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Multiplication Sign 119">
            <a:extLst>
              <a:ext uri="{FF2B5EF4-FFF2-40B4-BE49-F238E27FC236}">
                <a16:creationId xmlns:a16="http://schemas.microsoft.com/office/drawing/2014/main" id="{EF9FF4FE-520E-4C6A-9F44-6A9FB03C8B81}"/>
              </a:ext>
            </a:extLst>
          </p:cNvPr>
          <p:cNvSpPr/>
          <p:nvPr/>
        </p:nvSpPr>
        <p:spPr>
          <a:xfrm>
            <a:off x="10112520" y="468923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Multiplication Sign 120">
            <a:extLst>
              <a:ext uri="{FF2B5EF4-FFF2-40B4-BE49-F238E27FC236}">
                <a16:creationId xmlns:a16="http://schemas.microsoft.com/office/drawing/2014/main" id="{F466BFD2-FB03-46F3-A882-081983A2FC52}"/>
              </a:ext>
            </a:extLst>
          </p:cNvPr>
          <p:cNvSpPr/>
          <p:nvPr/>
        </p:nvSpPr>
        <p:spPr>
          <a:xfrm>
            <a:off x="9799580" y="481427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Multiplication Sign 121">
            <a:extLst>
              <a:ext uri="{FF2B5EF4-FFF2-40B4-BE49-F238E27FC236}">
                <a16:creationId xmlns:a16="http://schemas.microsoft.com/office/drawing/2014/main" id="{1220C9BF-3588-4D48-95BD-7CD27FB7F5F0}"/>
              </a:ext>
            </a:extLst>
          </p:cNvPr>
          <p:cNvSpPr/>
          <p:nvPr/>
        </p:nvSpPr>
        <p:spPr>
          <a:xfrm>
            <a:off x="9940255" y="4642338"/>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Multiplication Sign 122">
            <a:extLst>
              <a:ext uri="{FF2B5EF4-FFF2-40B4-BE49-F238E27FC236}">
                <a16:creationId xmlns:a16="http://schemas.microsoft.com/office/drawing/2014/main" id="{C23489E9-7E08-4B96-AEBC-789A2EF96455}"/>
              </a:ext>
            </a:extLst>
          </p:cNvPr>
          <p:cNvSpPr/>
          <p:nvPr/>
        </p:nvSpPr>
        <p:spPr>
          <a:xfrm>
            <a:off x="11161873" y="605518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Multiplication Sign 123">
            <a:extLst>
              <a:ext uri="{FF2B5EF4-FFF2-40B4-BE49-F238E27FC236}">
                <a16:creationId xmlns:a16="http://schemas.microsoft.com/office/drawing/2014/main" id="{3243F5DE-E0DE-4928-AB3E-41377541190C}"/>
              </a:ext>
            </a:extLst>
          </p:cNvPr>
          <p:cNvSpPr/>
          <p:nvPr/>
        </p:nvSpPr>
        <p:spPr>
          <a:xfrm>
            <a:off x="10874121" y="604874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Multiplication Sign 124">
            <a:extLst>
              <a:ext uri="{FF2B5EF4-FFF2-40B4-BE49-F238E27FC236}">
                <a16:creationId xmlns:a16="http://schemas.microsoft.com/office/drawing/2014/main" id="{8FEA8A7E-4C43-4781-94CC-F5998BF92C57}"/>
              </a:ext>
            </a:extLst>
          </p:cNvPr>
          <p:cNvSpPr/>
          <p:nvPr/>
        </p:nvSpPr>
        <p:spPr>
          <a:xfrm>
            <a:off x="11194879" y="6009667"/>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Multiplication Sign 125">
            <a:extLst>
              <a:ext uri="{FF2B5EF4-FFF2-40B4-BE49-F238E27FC236}">
                <a16:creationId xmlns:a16="http://schemas.microsoft.com/office/drawing/2014/main" id="{4A79C8A2-8B82-4119-A344-583A0C1526F2}"/>
              </a:ext>
            </a:extLst>
          </p:cNvPr>
          <p:cNvSpPr/>
          <p:nvPr/>
        </p:nvSpPr>
        <p:spPr>
          <a:xfrm>
            <a:off x="10881939" y="6134712"/>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Multiplication Sign 126">
            <a:extLst>
              <a:ext uri="{FF2B5EF4-FFF2-40B4-BE49-F238E27FC236}">
                <a16:creationId xmlns:a16="http://schemas.microsoft.com/office/drawing/2014/main" id="{1AB943F0-92B0-4284-A964-9E5FD2C8C0A0}"/>
              </a:ext>
            </a:extLst>
          </p:cNvPr>
          <p:cNvSpPr/>
          <p:nvPr/>
        </p:nvSpPr>
        <p:spPr>
          <a:xfrm>
            <a:off x="11022614" y="5962773"/>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Multiplication Sign 127">
            <a:extLst>
              <a:ext uri="{FF2B5EF4-FFF2-40B4-BE49-F238E27FC236}">
                <a16:creationId xmlns:a16="http://schemas.microsoft.com/office/drawing/2014/main" id="{C86F66A6-7FC1-4B80-A139-EBA13F31F8EF}"/>
              </a:ext>
            </a:extLst>
          </p:cNvPr>
          <p:cNvSpPr/>
          <p:nvPr/>
        </p:nvSpPr>
        <p:spPr>
          <a:xfrm>
            <a:off x="11009372" y="613391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Multiplication Sign 128">
            <a:extLst>
              <a:ext uri="{FF2B5EF4-FFF2-40B4-BE49-F238E27FC236}">
                <a16:creationId xmlns:a16="http://schemas.microsoft.com/office/drawing/2014/main" id="{2DAC519D-5FFF-4C8C-ABEC-1BACF79150B2}"/>
              </a:ext>
            </a:extLst>
          </p:cNvPr>
          <p:cNvSpPr/>
          <p:nvPr/>
        </p:nvSpPr>
        <p:spPr>
          <a:xfrm>
            <a:off x="10721620" y="612747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Multiplication Sign 129">
            <a:extLst>
              <a:ext uri="{FF2B5EF4-FFF2-40B4-BE49-F238E27FC236}">
                <a16:creationId xmlns:a16="http://schemas.microsoft.com/office/drawing/2014/main" id="{9A8122E2-98E5-4EF8-A989-FE698E7A059E}"/>
              </a:ext>
            </a:extLst>
          </p:cNvPr>
          <p:cNvSpPr/>
          <p:nvPr/>
        </p:nvSpPr>
        <p:spPr>
          <a:xfrm>
            <a:off x="11042378" y="6088395"/>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Multiplication Sign 130">
            <a:extLst>
              <a:ext uri="{FF2B5EF4-FFF2-40B4-BE49-F238E27FC236}">
                <a16:creationId xmlns:a16="http://schemas.microsoft.com/office/drawing/2014/main" id="{42DCA638-473D-458A-8258-09AE27651322}"/>
              </a:ext>
            </a:extLst>
          </p:cNvPr>
          <p:cNvSpPr/>
          <p:nvPr/>
        </p:nvSpPr>
        <p:spPr>
          <a:xfrm>
            <a:off x="10729438" y="6213440"/>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Multiplication Sign 131">
            <a:extLst>
              <a:ext uri="{FF2B5EF4-FFF2-40B4-BE49-F238E27FC236}">
                <a16:creationId xmlns:a16="http://schemas.microsoft.com/office/drawing/2014/main" id="{3DCDE7C4-8BF3-403B-BFC1-32782DE6F739}"/>
              </a:ext>
            </a:extLst>
          </p:cNvPr>
          <p:cNvSpPr/>
          <p:nvPr/>
        </p:nvSpPr>
        <p:spPr>
          <a:xfrm>
            <a:off x="10870113" y="6041501"/>
            <a:ext cx="108000" cy="108000"/>
          </a:xfrm>
          <a:prstGeom prst="mathMultiply">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Multiplication Sign 132">
            <a:extLst>
              <a:ext uri="{FF2B5EF4-FFF2-40B4-BE49-F238E27FC236}">
                <a16:creationId xmlns:a16="http://schemas.microsoft.com/office/drawing/2014/main" id="{DF59AF9E-D4FC-4385-90C3-303320864BA8}"/>
              </a:ext>
            </a:extLst>
          </p:cNvPr>
          <p:cNvSpPr/>
          <p:nvPr/>
        </p:nvSpPr>
        <p:spPr>
          <a:xfrm>
            <a:off x="10901373" y="5066780"/>
            <a:ext cx="108000" cy="108000"/>
          </a:xfrm>
          <a:prstGeom prst="mathMultiply">
            <a:avLst/>
          </a:prstGeom>
          <a:solidFill>
            <a:schemeClr val="bg1"/>
          </a:solid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83" name="Straight Arrow Connector 82">
            <a:extLst>
              <a:ext uri="{FF2B5EF4-FFF2-40B4-BE49-F238E27FC236}">
                <a16:creationId xmlns:a16="http://schemas.microsoft.com/office/drawing/2014/main" id="{265D0C8A-6238-4E3B-8257-52A15EE4CE6C}"/>
              </a:ext>
            </a:extLst>
          </p:cNvPr>
          <p:cNvCxnSpPr>
            <a:cxnSpLocks/>
          </p:cNvCxnSpPr>
          <p:nvPr/>
        </p:nvCxnSpPr>
        <p:spPr>
          <a:xfrm>
            <a:off x="10378342" y="4692565"/>
            <a:ext cx="524121" cy="39525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2" name="Rectangle 71">
            <a:extLst>
              <a:ext uri="{FF2B5EF4-FFF2-40B4-BE49-F238E27FC236}">
                <a16:creationId xmlns:a16="http://schemas.microsoft.com/office/drawing/2014/main" id="{B1C5B4EB-EE27-D96F-BFA6-D699ED94828B}"/>
              </a:ext>
            </a:extLst>
          </p:cNvPr>
          <p:cNvSpPr/>
          <p:nvPr/>
        </p:nvSpPr>
        <p:spPr>
          <a:xfrm>
            <a:off x="8955948" y="4286936"/>
            <a:ext cx="3157898" cy="2496817"/>
          </a:xfrm>
          <a:prstGeom prst="rect">
            <a:avLst/>
          </a:prstGeom>
          <a:noFill/>
          <a:ln w="38100">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TextBox 83">
            <a:extLst>
              <a:ext uri="{FF2B5EF4-FFF2-40B4-BE49-F238E27FC236}">
                <a16:creationId xmlns:a16="http://schemas.microsoft.com/office/drawing/2014/main" id="{975A3FC5-8FBB-AF70-43AD-63DFE0294DA1}"/>
              </a:ext>
            </a:extLst>
          </p:cNvPr>
          <p:cNvSpPr txBox="1"/>
          <p:nvPr/>
        </p:nvSpPr>
        <p:spPr>
          <a:xfrm>
            <a:off x="7552227" y="5332660"/>
            <a:ext cx="551395" cy="307777"/>
          </a:xfrm>
          <a:prstGeom prst="rect">
            <a:avLst/>
          </a:prstGeom>
          <a:noFill/>
        </p:spPr>
        <p:txBody>
          <a:bodyPr wrap="square" rtlCol="0">
            <a:spAutoFit/>
          </a:bodyPr>
          <a:lstStyle/>
          <a:p>
            <a:r>
              <a:rPr lang="en-US" sz="1400" dirty="0">
                <a:solidFill>
                  <a:srgbClr val="7030A0"/>
                </a:solidFill>
              </a:rPr>
              <a:t>Cats</a:t>
            </a:r>
            <a:endParaRPr lang="en-GB" sz="1400" dirty="0">
              <a:solidFill>
                <a:srgbClr val="7030A0"/>
              </a:solidFill>
            </a:endParaRPr>
          </a:p>
        </p:txBody>
      </p:sp>
    </p:spTree>
    <p:extLst>
      <p:ext uri="{BB962C8B-B14F-4D97-AF65-F5344CB8AC3E}">
        <p14:creationId xmlns:p14="http://schemas.microsoft.com/office/powerpoint/2010/main" val="25574910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Here is my intuition about attacks.</a:t>
            </a:r>
            <a:br>
              <a:rPr lang="en-US" dirty="0"/>
            </a:br>
            <a:r>
              <a:rPr lang="en-US" dirty="0"/>
              <a:t>(Not claiming it is the universal truth.)</a:t>
            </a:r>
          </a:p>
          <a:p>
            <a:r>
              <a:rPr lang="en-US" dirty="0"/>
              <a:t>In Deep Learning, to </a:t>
            </a:r>
            <a:r>
              <a:rPr lang="en-US" b="1" dirty="0"/>
              <a:t>learn</a:t>
            </a:r>
            <a:r>
              <a:rPr lang="en-US" dirty="0"/>
              <a:t> means to </a:t>
            </a:r>
            <a:r>
              <a:rPr lang="en-US" b="1" dirty="0"/>
              <a:t>understand that some objects are similar on certain aspects/features </a:t>
            </a:r>
            <a:r>
              <a:rPr lang="en-US" dirty="0"/>
              <a:t>and</a:t>
            </a:r>
            <a:r>
              <a:rPr lang="en-US" b="1" dirty="0"/>
              <a:t> use those similarities for classification</a:t>
            </a:r>
            <a:r>
              <a:rPr lang="en-US" dirty="0"/>
              <a:t>.</a:t>
            </a:r>
          </a:p>
          <a:p>
            <a:r>
              <a:rPr lang="en-US" dirty="0"/>
              <a:t>It means to discard irrelevant information which does not contribute to understand those similarities.</a:t>
            </a:r>
          </a:p>
        </p:txBody>
      </p:sp>
      <p:pic>
        <p:nvPicPr>
          <p:cNvPr id="6" name="Picture 5">
            <a:extLst>
              <a:ext uri="{FF2B5EF4-FFF2-40B4-BE49-F238E27FC236}">
                <a16:creationId xmlns:a16="http://schemas.microsoft.com/office/drawing/2014/main" id="{4CBD65FC-BBC2-DABE-5E34-D44D5922DF10}"/>
              </a:ext>
            </a:extLst>
          </p:cNvPr>
          <p:cNvPicPr>
            <a:picLocks noChangeAspect="1"/>
          </p:cNvPicPr>
          <p:nvPr/>
        </p:nvPicPr>
        <p:blipFill rotWithShape="1">
          <a:blip r:embed="rId2">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8" name="Picture 7">
            <a:extLst>
              <a:ext uri="{FF2B5EF4-FFF2-40B4-BE49-F238E27FC236}">
                <a16:creationId xmlns:a16="http://schemas.microsoft.com/office/drawing/2014/main" id="{9D92CE79-85FB-211C-2D96-BCCDA8240002}"/>
              </a:ext>
            </a:extLst>
          </p:cNvPr>
          <p:cNvPicPr>
            <a:picLocks noChangeAspect="1"/>
          </p:cNvPicPr>
          <p:nvPr/>
        </p:nvPicPr>
        <p:blipFill rotWithShape="1">
          <a:blip r:embed="rId3">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9" name="TextBox 8">
            <a:extLst>
              <a:ext uri="{FF2B5EF4-FFF2-40B4-BE49-F238E27FC236}">
                <a16:creationId xmlns:a16="http://schemas.microsoft.com/office/drawing/2014/main" id="{3D50ECE9-279C-8827-DD6C-2268224E4C27}"/>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EE9EEA28-E69A-4B82-E998-A59F583ABE80}"/>
              </a:ext>
            </a:extLst>
          </p:cNvPr>
          <p:cNvPicPr>
            <a:picLocks noChangeAspect="1"/>
          </p:cNvPicPr>
          <p:nvPr/>
        </p:nvPicPr>
        <p:blipFill>
          <a:blip r:embed="rId4"/>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C8EC2614-5C20-42F0-A89A-74B341A62954}"/>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TextBox 17">
            <a:extLst>
              <a:ext uri="{FF2B5EF4-FFF2-40B4-BE49-F238E27FC236}">
                <a16:creationId xmlns:a16="http://schemas.microsoft.com/office/drawing/2014/main" id="{27C317AF-CC47-9B35-6DD1-962CEE1CF358}"/>
              </a:ext>
            </a:extLst>
          </p:cNvPr>
          <p:cNvSpPr txBox="1"/>
          <p:nvPr/>
        </p:nvSpPr>
        <p:spPr>
          <a:xfrm>
            <a:off x="6462155" y="5792021"/>
            <a:ext cx="2848532" cy="923330"/>
          </a:xfrm>
          <a:prstGeom prst="rect">
            <a:avLst/>
          </a:prstGeom>
          <a:noFill/>
        </p:spPr>
        <p:txBody>
          <a:bodyPr wrap="square" rtlCol="0">
            <a:spAutoFit/>
          </a:bodyPr>
          <a:lstStyle/>
          <a:p>
            <a:pPr algn="ctr"/>
            <a:r>
              <a:rPr lang="en-US" dirty="0"/>
              <a:t>Is the </a:t>
            </a:r>
            <a:r>
              <a:rPr lang="en-US" b="1" dirty="0"/>
              <a:t>presence of fur </a:t>
            </a:r>
            <a:r>
              <a:rPr lang="en-US" dirty="0"/>
              <a:t>relevant for discerning cats from dogs? </a:t>
            </a:r>
            <a:r>
              <a:rPr lang="en-US" b="1" dirty="0"/>
              <a:t>No, discard info</a:t>
            </a:r>
            <a:r>
              <a:rPr lang="en-US" dirty="0"/>
              <a:t>.</a:t>
            </a:r>
            <a:endParaRPr lang="en-GB" dirty="0"/>
          </a:p>
        </p:txBody>
      </p:sp>
      <p:sp>
        <p:nvSpPr>
          <p:cNvPr id="20" name="TextBox 19">
            <a:extLst>
              <a:ext uri="{FF2B5EF4-FFF2-40B4-BE49-F238E27FC236}">
                <a16:creationId xmlns:a16="http://schemas.microsoft.com/office/drawing/2014/main" id="{25A30350-D329-C445-4108-1F2B080086C2}"/>
              </a:ext>
            </a:extLst>
          </p:cNvPr>
          <p:cNvSpPr txBox="1"/>
          <p:nvPr/>
        </p:nvSpPr>
        <p:spPr>
          <a:xfrm>
            <a:off x="9343468" y="5792021"/>
            <a:ext cx="2848532" cy="923330"/>
          </a:xfrm>
          <a:prstGeom prst="rect">
            <a:avLst/>
          </a:prstGeom>
          <a:noFill/>
        </p:spPr>
        <p:txBody>
          <a:bodyPr wrap="square" rtlCol="0">
            <a:spAutoFit/>
          </a:bodyPr>
          <a:lstStyle/>
          <a:p>
            <a:pPr algn="ctr"/>
            <a:r>
              <a:rPr lang="en-US" dirty="0"/>
              <a:t>Is the </a:t>
            </a:r>
            <a:r>
              <a:rPr lang="en-US" b="1" dirty="0"/>
              <a:t>shape of eyes </a:t>
            </a:r>
            <a:r>
              <a:rPr lang="en-US" dirty="0"/>
              <a:t>relevant for discerning cats from dogs? </a:t>
            </a:r>
            <a:r>
              <a:rPr lang="en-US" b="1" dirty="0"/>
              <a:t>Yes, process info.</a:t>
            </a:r>
            <a:endParaRPr lang="en-GB" b="1" dirty="0"/>
          </a:p>
        </p:txBody>
      </p:sp>
      <p:sp>
        <p:nvSpPr>
          <p:cNvPr id="21" name="Arrow: Down 20">
            <a:extLst>
              <a:ext uri="{FF2B5EF4-FFF2-40B4-BE49-F238E27FC236}">
                <a16:creationId xmlns:a16="http://schemas.microsoft.com/office/drawing/2014/main" id="{9E21A1B7-AA2E-2498-2F30-BE7681C4A344}"/>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Arrow: Down 22">
            <a:extLst>
              <a:ext uri="{FF2B5EF4-FFF2-40B4-BE49-F238E27FC236}">
                <a16:creationId xmlns:a16="http://schemas.microsoft.com/office/drawing/2014/main" id="{AC3119A2-104D-2CE6-0B33-0AB3A69EADE8}"/>
              </a:ext>
            </a:extLst>
          </p:cNvPr>
          <p:cNvSpPr/>
          <p:nvPr/>
        </p:nvSpPr>
        <p:spPr>
          <a:xfrm>
            <a:off x="7886421"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Arrow: Down 24">
            <a:extLst>
              <a:ext uri="{FF2B5EF4-FFF2-40B4-BE49-F238E27FC236}">
                <a16:creationId xmlns:a16="http://schemas.microsoft.com/office/drawing/2014/main" id="{3A702CAB-6EEB-4401-149B-B8398FD7D9AF}"/>
              </a:ext>
            </a:extLst>
          </p:cNvPr>
          <p:cNvSpPr/>
          <p:nvPr/>
        </p:nvSpPr>
        <p:spPr>
          <a:xfrm>
            <a:off x="10424050" y="5361579"/>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706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754-B4CC-414C-86EE-7C8FF27EB856}"/>
              </a:ext>
            </a:extLst>
          </p:cNvPr>
          <p:cNvSpPr>
            <a:spLocks noGrp="1"/>
          </p:cNvSpPr>
          <p:nvPr>
            <p:ph type="title"/>
          </p:nvPr>
        </p:nvSpPr>
        <p:spPr/>
        <p:txBody>
          <a:bodyPr/>
          <a:lstStyle/>
          <a:p>
            <a:r>
              <a:rPr lang="en-US" dirty="0"/>
              <a:t>On the ethics of </a:t>
            </a:r>
            <a:r>
              <a:rPr lang="en-US" b="1" dirty="0"/>
              <a:t>attacking</a:t>
            </a:r>
            <a:r>
              <a:rPr lang="en-US" dirty="0"/>
              <a:t> Neural Networks</a:t>
            </a:r>
            <a:endParaRPr lang="en-GB" dirty="0"/>
          </a:p>
        </p:txBody>
      </p:sp>
      <p:sp>
        <p:nvSpPr>
          <p:cNvPr id="3" name="Content Placeholder 2">
            <a:extLst>
              <a:ext uri="{FF2B5EF4-FFF2-40B4-BE49-F238E27FC236}">
                <a16:creationId xmlns:a16="http://schemas.microsoft.com/office/drawing/2014/main" id="{21088ACB-9332-458F-8032-5CED4BC0799F}"/>
              </a:ext>
            </a:extLst>
          </p:cNvPr>
          <p:cNvSpPr>
            <a:spLocks noGrp="1"/>
          </p:cNvSpPr>
          <p:nvPr>
            <p:ph sz="half" idx="1"/>
          </p:nvPr>
        </p:nvSpPr>
        <p:spPr>
          <a:xfrm>
            <a:off x="838199" y="1825624"/>
            <a:ext cx="5351585" cy="5032375"/>
          </a:xfrm>
        </p:spPr>
        <p:txBody>
          <a:bodyPr/>
          <a:lstStyle/>
          <a:p>
            <a:pPr marL="0" indent="0">
              <a:buNone/>
            </a:pPr>
            <a:r>
              <a:rPr lang="en-US" b="1" dirty="0"/>
              <a:t>Example #2: </a:t>
            </a:r>
            <a:r>
              <a:rPr lang="en-US" dirty="0"/>
              <a:t>Covering some areas of your face with paint or glasses with specific patterns can fool facial recognition algorithms.</a:t>
            </a:r>
          </a:p>
          <a:p>
            <a:r>
              <a:rPr lang="en-US" dirty="0"/>
              <a:t>These facial recognition AIs are no longer able to detect a face, let alone recognize the identity of the person.</a:t>
            </a:r>
          </a:p>
          <a:p>
            <a:pPr marL="0" indent="0">
              <a:buNone/>
            </a:pPr>
            <a:endParaRPr lang="en-US" b="1" dirty="0">
              <a:solidFill>
                <a:srgbClr val="FF0000"/>
              </a:solidFill>
            </a:endParaRPr>
          </a:p>
          <a:p>
            <a:pPr marL="0" indent="0" algn="ctr">
              <a:buNone/>
            </a:pPr>
            <a:r>
              <a:rPr lang="en-US" b="1" u="sng" dirty="0">
                <a:solidFill>
                  <a:srgbClr val="FF0000"/>
                </a:solidFill>
              </a:rPr>
              <a:t>Think:</a:t>
            </a:r>
            <a:r>
              <a:rPr lang="en-US" b="1" dirty="0">
                <a:solidFill>
                  <a:srgbClr val="FF0000"/>
                </a:solidFill>
              </a:rPr>
              <a:t> Is that a good or a bad discovery for computer vision?</a:t>
            </a:r>
            <a:endParaRPr lang="en-GB" b="1" dirty="0">
              <a:solidFill>
                <a:srgbClr val="FF0000"/>
              </a:solidFill>
            </a:endParaRPr>
          </a:p>
        </p:txBody>
      </p:sp>
      <p:sp>
        <p:nvSpPr>
          <p:cNvPr id="8" name="TextBox 7">
            <a:extLst>
              <a:ext uri="{FF2B5EF4-FFF2-40B4-BE49-F238E27FC236}">
                <a16:creationId xmlns:a16="http://schemas.microsoft.com/office/drawing/2014/main" id="{9970F839-B7DF-49D9-8FCB-1B9693FECC23}"/>
              </a:ext>
            </a:extLst>
          </p:cNvPr>
          <p:cNvSpPr txBox="1"/>
          <p:nvPr/>
        </p:nvSpPr>
        <p:spPr>
          <a:xfrm>
            <a:off x="8948089" y="6050623"/>
            <a:ext cx="3032417" cy="646331"/>
          </a:xfrm>
          <a:prstGeom prst="rect">
            <a:avLst/>
          </a:prstGeom>
          <a:noFill/>
        </p:spPr>
        <p:txBody>
          <a:bodyPr wrap="square" rtlCol="0">
            <a:spAutoFit/>
          </a:bodyPr>
          <a:lstStyle/>
          <a:p>
            <a:r>
              <a:rPr lang="en-GB" i="1" dirty="0"/>
              <a:t>Source: Defeating Facial Recognition [YTB1].</a:t>
            </a:r>
            <a:endParaRPr lang="en-US" i="1" dirty="0"/>
          </a:p>
        </p:txBody>
      </p:sp>
      <p:pic>
        <p:nvPicPr>
          <p:cNvPr id="5" name="Picture 4">
            <a:extLst>
              <a:ext uri="{FF2B5EF4-FFF2-40B4-BE49-F238E27FC236}">
                <a16:creationId xmlns:a16="http://schemas.microsoft.com/office/drawing/2014/main" id="{D2F46CF8-BF8F-4E8E-A611-409BD8213A54}"/>
              </a:ext>
            </a:extLst>
          </p:cNvPr>
          <p:cNvPicPr>
            <a:picLocks noChangeAspect="1"/>
          </p:cNvPicPr>
          <p:nvPr/>
        </p:nvPicPr>
        <p:blipFill rotWithShape="1">
          <a:blip r:embed="rId2"/>
          <a:srcRect l="82436" t="17641" r="5064" b="41743"/>
          <a:stretch/>
        </p:blipFill>
        <p:spPr>
          <a:xfrm>
            <a:off x="6394977" y="4646557"/>
            <a:ext cx="2177935" cy="2211443"/>
          </a:xfrm>
          <a:prstGeom prst="rect">
            <a:avLst/>
          </a:prstGeom>
        </p:spPr>
      </p:pic>
      <p:pic>
        <p:nvPicPr>
          <p:cNvPr id="6" name="Picture 5">
            <a:extLst>
              <a:ext uri="{FF2B5EF4-FFF2-40B4-BE49-F238E27FC236}">
                <a16:creationId xmlns:a16="http://schemas.microsoft.com/office/drawing/2014/main" id="{BE6E067A-8610-4CB4-B74D-3EAEC8E3137A}"/>
              </a:ext>
            </a:extLst>
          </p:cNvPr>
          <p:cNvPicPr>
            <a:picLocks noChangeAspect="1"/>
          </p:cNvPicPr>
          <p:nvPr/>
        </p:nvPicPr>
        <p:blipFill>
          <a:blip r:embed="rId3"/>
          <a:stretch>
            <a:fillRect/>
          </a:stretch>
        </p:blipFill>
        <p:spPr>
          <a:xfrm>
            <a:off x="6245289" y="1290413"/>
            <a:ext cx="5946711" cy="3454115"/>
          </a:xfrm>
          <a:prstGeom prst="rect">
            <a:avLst/>
          </a:prstGeom>
        </p:spPr>
      </p:pic>
      <p:sp>
        <p:nvSpPr>
          <p:cNvPr id="9" name="TextBox 8">
            <a:extLst>
              <a:ext uri="{FF2B5EF4-FFF2-40B4-BE49-F238E27FC236}">
                <a16:creationId xmlns:a16="http://schemas.microsoft.com/office/drawing/2014/main" id="{7797EF2D-8317-4AC6-8C60-DF5103640125}"/>
              </a:ext>
            </a:extLst>
          </p:cNvPr>
          <p:cNvSpPr txBox="1"/>
          <p:nvPr/>
        </p:nvSpPr>
        <p:spPr>
          <a:xfrm>
            <a:off x="8948088" y="4850294"/>
            <a:ext cx="3032417" cy="1200329"/>
          </a:xfrm>
          <a:prstGeom prst="rect">
            <a:avLst/>
          </a:prstGeom>
          <a:noFill/>
        </p:spPr>
        <p:txBody>
          <a:bodyPr wrap="square" rtlCol="0">
            <a:spAutoFit/>
          </a:bodyPr>
          <a:lstStyle/>
          <a:p>
            <a:r>
              <a:rPr lang="en-GB" i="1" dirty="0"/>
              <a:t>Source: </a:t>
            </a:r>
            <a:r>
              <a:rPr lang="en-US" i="1" dirty="0"/>
              <a:t>These glasses trick facial recognition software into thinking you're someone else </a:t>
            </a:r>
            <a:r>
              <a:rPr lang="en-GB" i="1" dirty="0"/>
              <a:t>[Verge2].</a:t>
            </a:r>
            <a:endParaRPr lang="en-US" i="1" dirty="0"/>
          </a:p>
        </p:txBody>
      </p:sp>
    </p:spTree>
    <p:extLst>
      <p:ext uri="{BB962C8B-B14F-4D97-AF65-F5344CB8AC3E}">
        <p14:creationId xmlns:p14="http://schemas.microsoft.com/office/powerpoint/2010/main" val="54365765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Discarding information is achieved by progressively</a:t>
            </a:r>
            <a:r>
              <a:rPr lang="en-US" b="1" dirty="0"/>
              <a:t> compressing input data into a space of lower dimensionality </a:t>
            </a:r>
            <a:r>
              <a:rPr lang="en-US" dirty="0"/>
              <a:t>using several Neural Networks layers.</a:t>
            </a:r>
          </a:p>
          <a:p>
            <a:r>
              <a:rPr lang="en-US" dirty="0"/>
              <a:t>A linear neuron would achieve this, by mapping inputs onto n output with less features, i.e. a lower-dimension hyperplane.</a:t>
            </a:r>
          </a:p>
          <a:p>
            <a:r>
              <a:rPr lang="en-US" dirty="0"/>
              <a:t>During training, it learn </a:t>
            </a:r>
            <a:r>
              <a:rPr lang="en-US" dirty="0" err="1"/>
              <a:t>sto</a:t>
            </a:r>
            <a:r>
              <a:rPr lang="en-US" dirty="0"/>
              <a:t> perform useful projections of the training data.</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24484156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pPr marL="0" indent="0">
                  <a:buNone/>
                </a:pPr>
                <a:r>
                  <a:rPr lang="en-US" dirty="0"/>
                  <a:t>Neural Networks then aim to map similar objects close together in this low dimensionality space.</a:t>
                </a:r>
              </a:p>
              <a:p>
                <a:r>
                  <a:rPr lang="en-US" dirty="0"/>
                  <a:t>For instance, all pictures of cats will produce projection vectors </a:t>
                </a:r>
                <a14:m>
                  <m:oMath xmlns:m="http://schemas.openxmlformats.org/officeDocument/2006/math">
                    <m:r>
                      <a:rPr lang="en-US" i="1" dirty="0" smtClean="0">
                        <a:latin typeface="Cambria Math" panose="02040503050406030204" pitchFamily="18" charset="0"/>
                      </a:rPr>
                      <m:t>𝑎</m:t>
                    </m:r>
                  </m:oMath>
                </a14:m>
                <a:r>
                  <a:rPr lang="en-US" dirty="0"/>
                  <a:t>, with roughly similar values. Same thing for dogs pictures.</a:t>
                </a:r>
              </a:p>
              <a:p>
                <a:r>
                  <a:rPr lang="en-US" dirty="0"/>
                  <a:t>Cats vectors and dogs vectors will, however, be very different!</a:t>
                </a:r>
              </a:p>
              <a:p>
                <a:r>
                  <a:rPr lang="en-US" dirty="0"/>
                  <a:t>Final layer then implements a binary decision on vector </a:t>
                </a:r>
                <a14:m>
                  <m:oMath xmlns:m="http://schemas.openxmlformats.org/officeDocument/2006/math">
                    <m:r>
                      <a:rPr lang="en-US" i="1" dirty="0" smtClean="0">
                        <a:latin typeface="Cambria Math" panose="02040503050406030204" pitchFamily="18" charset="0"/>
                      </a:rPr>
                      <m:t>𝑎</m:t>
                    </m:r>
                  </m:oMath>
                </a14:m>
                <a:r>
                  <a:rPr lang="en-US" dirty="0"/>
                  <a:t>.</a:t>
                </a:r>
              </a:p>
            </p:txBody>
          </p:sp>
        </mc:Choice>
        <mc:Fallback xmlns="">
          <p:sp>
            <p:nvSpPr>
              <p:cNvPr id="5" name="Content Placeholder 4">
                <a:extLst>
                  <a:ext uri="{FF2B5EF4-FFF2-40B4-BE49-F238E27FC236}">
                    <a16:creationId xmlns:a16="http://schemas.microsoft.com/office/drawing/2014/main" id="{F6C4A0CD-DF94-4293-8515-E9C4782FF83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3"/>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4">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5">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6"/>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Tree>
    <p:extLst>
      <p:ext uri="{BB962C8B-B14F-4D97-AF65-F5344CB8AC3E}">
        <p14:creationId xmlns:p14="http://schemas.microsoft.com/office/powerpoint/2010/main" val="30514770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Due to compression, there are many directions in a high dimension feature space along which a small step might lead to big changes in predictions.</a:t>
            </a:r>
            <a:endParaRPr lang="en-GB" dirty="0"/>
          </a:p>
          <a:p>
            <a:r>
              <a:rPr lang="en-US" dirty="0"/>
              <a:t>In zones with low training data densities, the decision boundaries can lie very close together, because they were never properly learned from training samples!</a:t>
            </a:r>
          </a:p>
        </p:txBody>
      </p:sp>
      <p:pic>
        <p:nvPicPr>
          <p:cNvPr id="6" name="Picture 5">
            <a:extLst>
              <a:ext uri="{FF2B5EF4-FFF2-40B4-BE49-F238E27FC236}">
                <a16:creationId xmlns:a16="http://schemas.microsoft.com/office/drawing/2014/main" id="{FFB2E805-CDC2-E503-E14B-52CDC4FD8DD5}"/>
              </a:ext>
            </a:extLst>
          </p:cNvPr>
          <p:cNvPicPr>
            <a:picLocks noChangeAspect="1"/>
          </p:cNvPicPr>
          <p:nvPr/>
        </p:nvPicPr>
        <p:blipFill>
          <a:blip r:embed="rId2"/>
          <a:stretch>
            <a:fillRect/>
          </a:stretch>
        </p:blipFill>
        <p:spPr>
          <a:xfrm>
            <a:off x="8411571" y="5745543"/>
            <a:ext cx="2496485" cy="421347"/>
          </a:xfrm>
          <a:prstGeom prst="rect">
            <a:avLst/>
          </a:prstGeom>
        </p:spPr>
      </p:pic>
      <p:pic>
        <p:nvPicPr>
          <p:cNvPr id="8" name="Picture 7">
            <a:extLst>
              <a:ext uri="{FF2B5EF4-FFF2-40B4-BE49-F238E27FC236}">
                <a16:creationId xmlns:a16="http://schemas.microsoft.com/office/drawing/2014/main" id="{C90323C0-D8E7-7E2E-F4CB-1C768DBB6F34}"/>
              </a:ext>
            </a:extLst>
          </p:cNvPr>
          <p:cNvPicPr>
            <a:picLocks noChangeAspect="1"/>
          </p:cNvPicPr>
          <p:nvPr/>
        </p:nvPicPr>
        <p:blipFill rotWithShape="1">
          <a:blip r:embed="rId3">
            <a:extLst>
              <a:ext uri="{28A0092B-C50C-407E-A947-70E740481C1C}">
                <a14:useLocalDpi xmlns:a14="http://schemas.microsoft.com/office/drawing/2010/main" val="0"/>
              </a:ext>
            </a:extLst>
          </a:blip>
          <a:srcRect l="2008" r="19553"/>
          <a:stretch/>
        </p:blipFill>
        <p:spPr>
          <a:xfrm>
            <a:off x="7283937" y="163024"/>
            <a:ext cx="2375877" cy="1514475"/>
          </a:xfrm>
          <a:prstGeom prst="rect">
            <a:avLst/>
          </a:prstGeom>
        </p:spPr>
      </p:pic>
      <p:pic>
        <p:nvPicPr>
          <p:cNvPr id="10" name="Picture 9">
            <a:extLst>
              <a:ext uri="{FF2B5EF4-FFF2-40B4-BE49-F238E27FC236}">
                <a16:creationId xmlns:a16="http://schemas.microsoft.com/office/drawing/2014/main" id="{574BAFAC-B2DC-7682-FE3E-949340439E01}"/>
              </a:ext>
            </a:extLst>
          </p:cNvPr>
          <p:cNvPicPr>
            <a:picLocks noChangeAspect="1"/>
          </p:cNvPicPr>
          <p:nvPr/>
        </p:nvPicPr>
        <p:blipFill rotWithShape="1">
          <a:blip r:embed="rId4">
            <a:extLst>
              <a:ext uri="{28A0092B-C50C-407E-A947-70E740481C1C}">
                <a14:useLocalDpi xmlns:a14="http://schemas.microsoft.com/office/drawing/2010/main" val="0"/>
              </a:ext>
            </a:extLst>
          </a:blip>
          <a:srcRect l="17043" t="4783" r="19914" b="3352"/>
          <a:stretch/>
        </p:blipFill>
        <p:spPr>
          <a:xfrm>
            <a:off x="9807750" y="163024"/>
            <a:ext cx="2071730" cy="1514475"/>
          </a:xfrm>
          <a:prstGeom prst="rect">
            <a:avLst/>
          </a:prstGeom>
        </p:spPr>
      </p:pic>
      <p:sp>
        <p:nvSpPr>
          <p:cNvPr id="12" name="TextBox 11">
            <a:extLst>
              <a:ext uri="{FF2B5EF4-FFF2-40B4-BE49-F238E27FC236}">
                <a16:creationId xmlns:a16="http://schemas.microsoft.com/office/drawing/2014/main" id="{429E5F61-42FA-E9CC-4619-5C6C0A2949E4}"/>
              </a:ext>
            </a:extLst>
          </p:cNvPr>
          <p:cNvSpPr txBox="1"/>
          <p:nvPr/>
        </p:nvSpPr>
        <p:spPr>
          <a:xfrm>
            <a:off x="7283937" y="1680311"/>
            <a:ext cx="4595543" cy="369332"/>
          </a:xfrm>
          <a:prstGeom prst="rect">
            <a:avLst/>
          </a:prstGeom>
          <a:noFill/>
        </p:spPr>
        <p:txBody>
          <a:bodyPr wrap="square" rtlCol="0">
            <a:spAutoFit/>
          </a:bodyPr>
          <a:lstStyle/>
          <a:p>
            <a:pPr algn="ctr"/>
            <a:r>
              <a:rPr lang="en-US" dirty="0"/>
              <a:t>Cat or Dog Picture (high dimensional input)</a:t>
            </a:r>
            <a:endParaRPr lang="en-GB" dirty="0"/>
          </a:p>
        </p:txBody>
      </p:sp>
      <p:pic>
        <p:nvPicPr>
          <p:cNvPr id="14" name="Picture 13">
            <a:extLst>
              <a:ext uri="{FF2B5EF4-FFF2-40B4-BE49-F238E27FC236}">
                <a16:creationId xmlns:a16="http://schemas.microsoft.com/office/drawing/2014/main" id="{71ED20E0-0379-F50D-E74E-CF1955020368}"/>
              </a:ext>
            </a:extLst>
          </p:cNvPr>
          <p:cNvPicPr>
            <a:picLocks noChangeAspect="1"/>
          </p:cNvPicPr>
          <p:nvPr/>
        </p:nvPicPr>
        <p:blipFill>
          <a:blip r:embed="rId5"/>
          <a:stretch>
            <a:fillRect/>
          </a:stretch>
        </p:blipFill>
        <p:spPr>
          <a:xfrm>
            <a:off x="8164717" y="2564834"/>
            <a:ext cx="2833981" cy="2366304"/>
          </a:xfrm>
          <a:prstGeom prst="rect">
            <a:avLst/>
          </a:prstGeom>
        </p:spPr>
      </p:pic>
      <p:sp>
        <p:nvSpPr>
          <p:cNvPr id="16" name="TextBox 15">
            <a:extLst>
              <a:ext uri="{FF2B5EF4-FFF2-40B4-BE49-F238E27FC236}">
                <a16:creationId xmlns:a16="http://schemas.microsoft.com/office/drawing/2014/main" id="{BFA97004-C96E-3481-C294-90FC628896FE}"/>
              </a:ext>
            </a:extLst>
          </p:cNvPr>
          <p:cNvSpPr txBox="1"/>
          <p:nvPr/>
        </p:nvSpPr>
        <p:spPr>
          <a:xfrm>
            <a:off x="7354453" y="4931138"/>
            <a:ext cx="4595543" cy="369332"/>
          </a:xfrm>
          <a:prstGeom prst="rect">
            <a:avLst/>
          </a:prstGeom>
          <a:noFill/>
        </p:spPr>
        <p:txBody>
          <a:bodyPr wrap="square" rtlCol="0">
            <a:spAutoFit/>
          </a:bodyPr>
          <a:lstStyle/>
          <a:p>
            <a:pPr algn="ctr"/>
            <a:r>
              <a:rPr lang="en-US" dirty="0"/>
              <a:t>Neural Network, processing input image</a:t>
            </a:r>
            <a:endParaRPr lang="en-GB" dirty="0"/>
          </a:p>
        </p:txBody>
      </p:sp>
      <p:sp>
        <p:nvSpPr>
          <p:cNvPr id="18" name="Arrow: Down 17">
            <a:extLst>
              <a:ext uri="{FF2B5EF4-FFF2-40B4-BE49-F238E27FC236}">
                <a16:creationId xmlns:a16="http://schemas.microsoft.com/office/drawing/2014/main" id="{B7AD58D8-D294-A24C-5CE8-D786F78CD19F}"/>
              </a:ext>
            </a:extLst>
          </p:cNvPr>
          <p:cNvSpPr/>
          <p:nvPr/>
        </p:nvSpPr>
        <p:spPr>
          <a:xfrm>
            <a:off x="9261555" y="2122572"/>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Down 19">
            <a:extLst>
              <a:ext uri="{FF2B5EF4-FFF2-40B4-BE49-F238E27FC236}">
                <a16:creationId xmlns:a16="http://schemas.microsoft.com/office/drawing/2014/main" id="{D0967936-5B70-3BCB-C027-70E3A861D3FD}"/>
              </a:ext>
            </a:extLst>
          </p:cNvPr>
          <p:cNvSpPr/>
          <p:nvPr/>
        </p:nvSpPr>
        <p:spPr>
          <a:xfrm>
            <a:off x="9261555" y="5350910"/>
            <a:ext cx="640304"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C04CF124-3F03-093F-330F-F918C8262ABC}"/>
              </a:ext>
            </a:extLst>
          </p:cNvPr>
          <p:cNvSpPr txBox="1"/>
          <p:nvPr/>
        </p:nvSpPr>
        <p:spPr>
          <a:xfrm>
            <a:off x="7362041" y="6102037"/>
            <a:ext cx="4595543" cy="646331"/>
          </a:xfrm>
          <a:prstGeom prst="rect">
            <a:avLst/>
          </a:prstGeom>
          <a:noFill/>
        </p:spPr>
        <p:txBody>
          <a:bodyPr wrap="square" rtlCol="0">
            <a:spAutoFit/>
          </a:bodyPr>
          <a:lstStyle/>
          <a:p>
            <a:pPr algn="ctr"/>
            <a:r>
              <a:rPr lang="en-US" dirty="0"/>
              <a:t>Lower dimensional vector produced by final hidden layer of Neural Network.</a:t>
            </a:r>
            <a:endParaRPr lang="en-GB" dirty="0"/>
          </a:p>
        </p:txBody>
      </p:sp>
      <p:sp>
        <p:nvSpPr>
          <p:cNvPr id="3" name="TextBox 2">
            <a:extLst>
              <a:ext uri="{FF2B5EF4-FFF2-40B4-BE49-F238E27FC236}">
                <a16:creationId xmlns:a16="http://schemas.microsoft.com/office/drawing/2014/main" id="{8460AD1B-1B3A-0031-2623-479729C2BD28}"/>
              </a:ext>
            </a:extLst>
          </p:cNvPr>
          <p:cNvSpPr txBox="1"/>
          <p:nvPr/>
        </p:nvSpPr>
        <p:spPr>
          <a:xfrm>
            <a:off x="6785259" y="2122572"/>
            <a:ext cx="1508369" cy="1015663"/>
          </a:xfrm>
          <a:prstGeom prst="rect">
            <a:avLst/>
          </a:prstGeom>
          <a:noFill/>
        </p:spPr>
        <p:txBody>
          <a:bodyPr wrap="square" rtlCol="0">
            <a:spAutoFit/>
          </a:bodyPr>
          <a:lstStyle/>
          <a:p>
            <a:r>
              <a:rPr lang="en-US" sz="2000" b="1" dirty="0">
                <a:solidFill>
                  <a:schemeClr val="accent2"/>
                </a:solidFill>
              </a:rPr>
              <a:t>Small change here…</a:t>
            </a:r>
            <a:endParaRPr lang="en-GB" sz="2000" b="1" dirty="0">
              <a:solidFill>
                <a:schemeClr val="accent2"/>
              </a:solidFill>
            </a:endParaRPr>
          </a:p>
        </p:txBody>
      </p:sp>
      <p:sp>
        <p:nvSpPr>
          <p:cNvPr id="7" name="TextBox 6">
            <a:extLst>
              <a:ext uri="{FF2B5EF4-FFF2-40B4-BE49-F238E27FC236}">
                <a16:creationId xmlns:a16="http://schemas.microsoft.com/office/drawing/2014/main" id="{3235FC93-220D-47C2-1E3F-902922D91D62}"/>
              </a:ext>
            </a:extLst>
          </p:cNvPr>
          <p:cNvSpPr txBox="1"/>
          <p:nvPr/>
        </p:nvSpPr>
        <p:spPr>
          <a:xfrm>
            <a:off x="6657505" y="5047049"/>
            <a:ext cx="1508369" cy="1631216"/>
          </a:xfrm>
          <a:prstGeom prst="rect">
            <a:avLst/>
          </a:prstGeom>
          <a:noFill/>
        </p:spPr>
        <p:txBody>
          <a:bodyPr wrap="square" rtlCol="0">
            <a:spAutoFit/>
          </a:bodyPr>
          <a:lstStyle/>
          <a:p>
            <a:r>
              <a:rPr lang="en-US" sz="2000" b="1" dirty="0">
                <a:solidFill>
                  <a:schemeClr val="accent2"/>
                </a:solidFill>
              </a:rPr>
              <a:t>… Could result in a huge change here!</a:t>
            </a:r>
            <a:endParaRPr lang="en-GB" sz="2000" b="1" dirty="0">
              <a:solidFill>
                <a:schemeClr val="accent2"/>
              </a:solidFill>
            </a:endParaRPr>
          </a:p>
        </p:txBody>
      </p:sp>
      <p:cxnSp>
        <p:nvCxnSpPr>
          <p:cNvPr id="11" name="Straight Arrow Connector 10">
            <a:extLst>
              <a:ext uri="{FF2B5EF4-FFF2-40B4-BE49-F238E27FC236}">
                <a16:creationId xmlns:a16="http://schemas.microsoft.com/office/drawing/2014/main" id="{91F75A90-068C-A900-8C52-FE41E33E1218}"/>
              </a:ext>
            </a:extLst>
          </p:cNvPr>
          <p:cNvCxnSpPr/>
          <p:nvPr/>
        </p:nvCxnSpPr>
        <p:spPr>
          <a:xfrm flipV="1">
            <a:off x="7283937" y="1563077"/>
            <a:ext cx="255506" cy="486566"/>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3" name="Straight Arrow Connector 12">
            <a:extLst>
              <a:ext uri="{FF2B5EF4-FFF2-40B4-BE49-F238E27FC236}">
                <a16:creationId xmlns:a16="http://schemas.microsoft.com/office/drawing/2014/main" id="{2761C91F-2C44-391A-8BDB-D3AA504642E3}"/>
              </a:ext>
            </a:extLst>
          </p:cNvPr>
          <p:cNvCxnSpPr>
            <a:cxnSpLocks/>
            <a:endCxn id="6" idx="1"/>
          </p:cNvCxnSpPr>
          <p:nvPr/>
        </p:nvCxnSpPr>
        <p:spPr>
          <a:xfrm>
            <a:off x="7539443" y="5900615"/>
            <a:ext cx="872128" cy="5560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636581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sz="half" idx="1"/>
          </p:nvPr>
        </p:nvSpPr>
        <p:spPr>
          <a:xfrm>
            <a:off x="838200" y="1825624"/>
            <a:ext cx="5181600" cy="5032375"/>
          </a:xfrm>
        </p:spPr>
        <p:txBody>
          <a:bodyPr>
            <a:normAutofit/>
          </a:bodyPr>
          <a:lstStyle/>
          <a:p>
            <a:r>
              <a:rPr lang="en-US" dirty="0"/>
              <a:t>In zones with low training data densities, some small changes on an input can then lead to big changes in predictions produced by the trained Neural Network.</a:t>
            </a:r>
          </a:p>
          <a:p>
            <a:r>
              <a:rPr lang="en-US" dirty="0"/>
              <a:t>And that is what we exploit to generate </a:t>
            </a:r>
            <a:r>
              <a:rPr lang="en-US" b="1" dirty="0"/>
              <a:t>attack samples!</a:t>
            </a:r>
            <a:endParaRPr lang="en-US" dirty="0"/>
          </a:p>
        </p:txBody>
      </p:sp>
      <p:pic>
        <p:nvPicPr>
          <p:cNvPr id="105" name="Picture 104">
            <a:extLst>
              <a:ext uri="{FF2B5EF4-FFF2-40B4-BE49-F238E27FC236}">
                <a16:creationId xmlns:a16="http://schemas.microsoft.com/office/drawing/2014/main" id="{24C4A8FD-08D6-428E-F1C9-D9F5D951AF73}"/>
              </a:ext>
            </a:extLst>
          </p:cNvPr>
          <p:cNvPicPr>
            <a:picLocks noChangeAspect="1"/>
          </p:cNvPicPr>
          <p:nvPr/>
        </p:nvPicPr>
        <p:blipFill>
          <a:blip r:embed="rId2"/>
          <a:stretch>
            <a:fillRect/>
          </a:stretch>
        </p:blipFill>
        <p:spPr>
          <a:xfrm>
            <a:off x="7109047" y="669925"/>
            <a:ext cx="4911014" cy="3898820"/>
          </a:xfrm>
          <a:prstGeom prst="rect">
            <a:avLst/>
          </a:prstGeom>
        </p:spPr>
      </p:pic>
      <p:pic>
        <p:nvPicPr>
          <p:cNvPr id="111" name="Picture 110">
            <a:extLst>
              <a:ext uri="{FF2B5EF4-FFF2-40B4-BE49-F238E27FC236}">
                <a16:creationId xmlns:a16="http://schemas.microsoft.com/office/drawing/2014/main" id="{177859D3-5509-292F-C866-5E736AEAB3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890306"/>
            <a:ext cx="5752123" cy="1860401"/>
          </a:xfrm>
          <a:prstGeom prst="rect">
            <a:avLst/>
          </a:prstGeom>
        </p:spPr>
      </p:pic>
    </p:spTree>
    <p:extLst>
      <p:ext uri="{BB962C8B-B14F-4D97-AF65-F5344CB8AC3E}">
        <p14:creationId xmlns:p14="http://schemas.microsoft.com/office/powerpoint/2010/main" val="9936954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 and small changes on inputs data.</a:t>
            </a:r>
          </a:p>
          <a:p>
            <a:pPr marL="0" indent="0" algn="ctr">
              <a:buNone/>
            </a:pPr>
            <a:r>
              <a:rPr lang="en-US" sz="3600" b="1" dirty="0">
                <a:sym typeface="Wingdings" panose="05000000000000000000" pitchFamily="2" charset="2"/>
              </a:rPr>
              <a:t>(And that is something we have to accept.)</a:t>
            </a:r>
          </a:p>
        </p:txBody>
      </p:sp>
    </p:spTree>
    <p:extLst>
      <p:ext uri="{BB962C8B-B14F-4D97-AF65-F5344CB8AC3E}">
        <p14:creationId xmlns:p14="http://schemas.microsoft.com/office/powerpoint/2010/main" val="11138007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BD370-F4DA-4052-81F2-9F9FB177DE17}"/>
              </a:ext>
            </a:extLst>
          </p:cNvPr>
          <p:cNvSpPr>
            <a:spLocks noGrp="1"/>
          </p:cNvSpPr>
          <p:nvPr>
            <p:ph type="title"/>
          </p:nvPr>
        </p:nvSpPr>
        <p:spPr/>
        <p:txBody>
          <a:bodyPr/>
          <a:lstStyle/>
          <a:p>
            <a:r>
              <a:rPr lang="en-US" dirty="0"/>
              <a:t>Lessons from ENM attacks</a:t>
            </a:r>
            <a:endParaRPr lang="en-GB" dirty="0"/>
          </a:p>
        </p:txBody>
      </p:sp>
      <p:sp>
        <p:nvSpPr>
          <p:cNvPr id="5" name="Content Placeholder 4">
            <a:extLst>
              <a:ext uri="{FF2B5EF4-FFF2-40B4-BE49-F238E27FC236}">
                <a16:creationId xmlns:a16="http://schemas.microsoft.com/office/drawing/2014/main" id="{F6C4A0CD-DF94-4293-8515-E9C4782FF83A}"/>
              </a:ext>
            </a:extLst>
          </p:cNvPr>
          <p:cNvSpPr>
            <a:spLocks noGrp="1"/>
          </p:cNvSpPr>
          <p:nvPr>
            <p:ph idx="1"/>
          </p:nvPr>
        </p:nvSpPr>
        <p:spPr>
          <a:xfrm>
            <a:off x="838200" y="1825624"/>
            <a:ext cx="10515600" cy="5032375"/>
          </a:xfrm>
        </p:spPr>
        <p:txBody>
          <a:bodyPr>
            <a:normAutofit/>
          </a:bodyPr>
          <a:lstStyle/>
          <a:p>
            <a:pPr algn="ctr">
              <a:buFont typeface="Wingdings" panose="05000000000000000000" pitchFamily="2" charset="2"/>
              <a:buChar char="à"/>
            </a:pPr>
            <a:r>
              <a:rPr lang="en-US" sz="3600" b="1" dirty="0">
                <a:sym typeface="Wingdings" panose="05000000000000000000" pitchFamily="2" charset="2"/>
              </a:rPr>
              <a:t> Unfortunately, this means that all deep learning models will always be susceptible to attacks and small changes on inputs data.</a:t>
            </a:r>
          </a:p>
          <a:p>
            <a:pPr marL="0" indent="0" algn="ctr">
              <a:buNone/>
            </a:pPr>
            <a:r>
              <a:rPr lang="en-US" sz="3600" b="1" dirty="0">
                <a:sym typeface="Wingdings" panose="05000000000000000000" pitchFamily="2" charset="2"/>
              </a:rPr>
              <a:t>(And that is something we have to accept.)</a:t>
            </a:r>
          </a:p>
          <a:p>
            <a:pPr marL="0" indent="0" algn="ctr">
              <a:buNone/>
            </a:pPr>
            <a:endParaRPr lang="en-US" sz="3600" b="1" dirty="0">
              <a:sym typeface="Wingdings" panose="05000000000000000000" pitchFamily="2" charset="2"/>
            </a:endParaRPr>
          </a:p>
          <a:p>
            <a:pPr marL="0" indent="0" algn="ctr">
              <a:buNone/>
            </a:pPr>
            <a:r>
              <a:rPr lang="en-US" sz="3600" b="1" dirty="0">
                <a:sym typeface="Wingdings" panose="05000000000000000000" pitchFamily="2" charset="2"/>
              </a:rPr>
              <a:t>So what? Is that it then?</a:t>
            </a:r>
          </a:p>
          <a:p>
            <a:pPr marL="0" indent="0" algn="ctr">
              <a:buNone/>
            </a:pPr>
            <a:r>
              <a:rPr lang="en-US" sz="3600" b="1" dirty="0">
                <a:sym typeface="Wingdings" panose="05000000000000000000" pitchFamily="2" charset="2"/>
              </a:rPr>
              <a:t>Are Neural Networks flawed beyond repair?</a:t>
            </a:r>
          </a:p>
          <a:p>
            <a:pPr marL="0" indent="0" algn="ctr">
              <a:buNone/>
            </a:pPr>
            <a:r>
              <a:rPr lang="en-US" sz="3600" b="1" dirty="0">
                <a:sym typeface="Wingdings" panose="05000000000000000000" pitchFamily="2" charset="2"/>
              </a:rPr>
              <a:t>Are we giving up on Neural Networks then?</a:t>
            </a:r>
            <a:endParaRPr lang="en-US" sz="3200" b="1" dirty="0"/>
          </a:p>
        </p:txBody>
      </p:sp>
    </p:spTree>
    <p:extLst>
      <p:ext uri="{BB962C8B-B14F-4D97-AF65-F5344CB8AC3E}">
        <p14:creationId xmlns:p14="http://schemas.microsoft.com/office/powerpoint/2010/main" val="26658978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p:txBody>
          <a:bodyPr/>
          <a:lstStyle/>
          <a:p>
            <a:r>
              <a:rPr lang="en-US" dirty="0"/>
              <a:t>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a:p>
            <a:pPr marL="0" indent="0">
              <a:buNone/>
            </a:pPr>
            <a:endParaRPr lang="en-US" dirty="0"/>
          </a:p>
          <a:p>
            <a:pPr marL="0" indent="0">
              <a:buNone/>
            </a:pPr>
            <a:r>
              <a:rPr lang="en-US" b="1" dirty="0"/>
              <a:t>Important: </a:t>
            </a:r>
            <a:r>
              <a:rPr lang="en-US" dirty="0"/>
              <a:t>defense mechanisms often rely on an understanding of how attacks work.</a:t>
            </a:r>
          </a:p>
        </p:txBody>
      </p:sp>
      <p:sp>
        <p:nvSpPr>
          <p:cNvPr id="6" name="TextBox 5">
            <a:extLst>
              <a:ext uri="{FF2B5EF4-FFF2-40B4-BE49-F238E27FC236}">
                <a16:creationId xmlns:a16="http://schemas.microsoft.com/office/drawing/2014/main" id="{E7F42B3C-2969-4FC2-BE27-2EAB380667C4}"/>
              </a:ext>
            </a:extLst>
          </p:cNvPr>
          <p:cNvSpPr txBox="1"/>
          <p:nvPr/>
        </p:nvSpPr>
        <p:spPr>
          <a:xfrm rot="19603303">
            <a:off x="7237216" y="2427676"/>
            <a:ext cx="4180720" cy="1938992"/>
          </a:xfrm>
          <a:prstGeom prst="rect">
            <a:avLst/>
          </a:prstGeom>
          <a:noFill/>
        </p:spPr>
        <p:txBody>
          <a:bodyPr wrap="square" rtlCol="0">
            <a:spAutoFit/>
          </a:bodyPr>
          <a:lstStyle/>
          <a:p>
            <a:r>
              <a:rPr lang="en-US" sz="6000" b="1" dirty="0">
                <a:solidFill>
                  <a:schemeClr val="accent1"/>
                </a:solidFill>
              </a:rPr>
              <a:t>SOMETHING FOR LATER…</a:t>
            </a:r>
            <a:endParaRPr lang="en-GB" sz="6000" b="1" dirty="0">
              <a:solidFill>
                <a:schemeClr val="accent1"/>
              </a:solidFill>
            </a:endParaRPr>
          </a:p>
        </p:txBody>
      </p:sp>
    </p:spTree>
    <p:extLst>
      <p:ext uri="{BB962C8B-B14F-4D97-AF65-F5344CB8AC3E}">
        <p14:creationId xmlns:p14="http://schemas.microsoft.com/office/powerpoint/2010/main" val="42225039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a:t>
            </a:r>
            <a:r>
              <a:rPr lang="en-US"/>
              <a:t>(W5S1</a:t>
            </a:r>
            <a:r>
              <a:rPr lang="en-US" dirty="0"/>
              <a:t>)</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Attacks on Neural Networks, a definition.</a:t>
            </a:r>
          </a:p>
          <a:p>
            <a:r>
              <a:rPr lang="en-US" dirty="0"/>
              <a:t>Our first attack, simply by noising images.</a:t>
            </a:r>
          </a:p>
          <a:p>
            <a:r>
              <a:rPr lang="en-US" dirty="0"/>
              <a:t>Attacks exploits intrinsic limitations that deep learning models will always have.</a:t>
            </a:r>
          </a:p>
          <a:p>
            <a:r>
              <a:rPr lang="en-US" dirty="0"/>
              <a:t>We can defend against attacks.</a:t>
            </a:r>
          </a:p>
          <a:p>
            <a:r>
              <a:rPr lang="en-US" dirty="0"/>
              <a:t>The random noise attacks are very random with unpredictable efficacy.</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These random noise attacks will not necessarily move the samples towards the boundary region.</a:t>
            </a:r>
          </a:p>
          <a:p>
            <a:r>
              <a:rPr lang="en-US" dirty="0"/>
              <a:t>Advanced attacks techniques will improve on this matter.</a:t>
            </a:r>
            <a:br>
              <a:rPr lang="en-US" dirty="0"/>
            </a:br>
            <a:r>
              <a:rPr lang="en-US" dirty="0"/>
              <a:t>More on this later!</a:t>
            </a:r>
          </a:p>
          <a:p>
            <a:r>
              <a:rPr lang="en-US" dirty="0"/>
              <a:t>Defense mechanics will attempt to prevent these attacks from working.</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endParaRPr lang="en-US" dirty="0"/>
          </a:p>
          <a:p>
            <a:r>
              <a:rPr lang="en-US" dirty="0"/>
              <a:t>[Xie2017] </a:t>
            </a:r>
            <a:r>
              <a:rPr lang="en-US" dirty="0" err="1"/>
              <a:t>Xie</a:t>
            </a:r>
            <a:r>
              <a:rPr lang="en-US" dirty="0"/>
              <a:t> at al., “Adversarial Examples for Semantic Segmentation and Object Detection”, 2017.</a:t>
            </a:r>
            <a:br>
              <a:rPr lang="en-US" dirty="0"/>
            </a:br>
            <a:r>
              <a:rPr lang="en-US" dirty="0">
                <a:hlinkClick r:id="rId2"/>
              </a:rPr>
              <a:t>https://arxiv.org/abs/1703.08603</a:t>
            </a:r>
            <a:endParaRPr lang="en-US" dirty="0"/>
          </a:p>
          <a:p>
            <a:endParaRPr lang="en-US" dirty="0"/>
          </a:p>
          <a:p>
            <a:r>
              <a:rPr lang="en-US" dirty="0"/>
              <a:t>[Szegedy2013] </a:t>
            </a:r>
            <a:r>
              <a:rPr lang="en-US" b="1" dirty="0" err="1">
                <a:solidFill>
                  <a:schemeClr val="accent2">
                    <a:lumMod val="50000"/>
                  </a:schemeClr>
                </a:solidFill>
              </a:rPr>
              <a:t>Szegedy</a:t>
            </a:r>
            <a:r>
              <a:rPr lang="en-US" dirty="0"/>
              <a:t> et al., “Intriguing properties of neural networks”, 2013.</a:t>
            </a:r>
            <a:br>
              <a:rPr lang="en-US" dirty="0"/>
            </a:br>
            <a:r>
              <a:rPr lang="en-US" dirty="0">
                <a:hlinkClick r:id="rId3"/>
              </a:rPr>
              <a:t>https://arxiv.org/abs/1312.6199</a:t>
            </a:r>
            <a:endParaRPr lang="en-US" dirty="0"/>
          </a:p>
          <a:p>
            <a:pPr marL="0" indent="0">
              <a:buNone/>
            </a:pPr>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[Moosavi2017] </a:t>
            </a:r>
            <a:r>
              <a:rPr lang="en-US" b="1" dirty="0" err="1">
                <a:solidFill>
                  <a:schemeClr val="accent2">
                    <a:lumMod val="50000"/>
                  </a:schemeClr>
                </a:solidFill>
              </a:rPr>
              <a:t>Moosavi-Dezfooli</a:t>
            </a:r>
            <a:r>
              <a:rPr lang="en-US" dirty="0"/>
              <a:t> et al., “</a:t>
            </a:r>
            <a:r>
              <a:rPr lang="en-GB" dirty="0"/>
              <a:t>Universal adversarial perturbations”, 2017.</a:t>
            </a:r>
            <a:br>
              <a:rPr lang="en-GB" dirty="0"/>
            </a:br>
            <a:r>
              <a:rPr lang="en-US" dirty="0">
                <a:hlinkClick r:id="rId2"/>
              </a:rPr>
              <a:t>https://arxiv.org/abs/1610.08401</a:t>
            </a:r>
            <a:endParaRPr lang="en-US" dirty="0"/>
          </a:p>
          <a:p>
            <a:endParaRPr lang="en-US" dirty="0"/>
          </a:p>
          <a:p>
            <a:r>
              <a:rPr lang="en-US" dirty="0"/>
              <a:t>[Hayes2017] Hayes et al., “Learning Universal Adversarial Perturbations with Generative Models”, 2017.</a:t>
            </a:r>
            <a:br>
              <a:rPr lang="en-US" dirty="0"/>
            </a:br>
            <a:r>
              <a:rPr lang="en-US" dirty="0">
                <a:hlinkClick r:id="rId3"/>
              </a:rPr>
              <a:t>https://arxiv.org/abs/1708.05207</a:t>
            </a:r>
            <a:endParaRPr lang="en-US" dirty="0"/>
          </a:p>
          <a:p>
            <a:endParaRPr lang="en-US" dirty="0">
              <a:hlinkClick r:id="rId4"/>
            </a:endParaRPr>
          </a:p>
          <a:p>
            <a:r>
              <a:rPr lang="en-US" dirty="0"/>
              <a:t>[Goodfellow2018] </a:t>
            </a:r>
            <a:r>
              <a:rPr lang="en-US" b="1" dirty="0">
                <a:solidFill>
                  <a:schemeClr val="accent2">
                    <a:lumMod val="50000"/>
                  </a:schemeClr>
                </a:solidFill>
              </a:rPr>
              <a:t>Goodfellow</a:t>
            </a:r>
            <a:r>
              <a:rPr lang="en-US" dirty="0"/>
              <a:t> et al., “Making machine learning robust against adversarial inputs”, 2018.</a:t>
            </a:r>
            <a:br>
              <a:rPr lang="en-US" dirty="0"/>
            </a:br>
            <a:r>
              <a:rPr lang="en-GB" dirty="0">
                <a:hlinkClick r:id="rId4"/>
              </a:rPr>
              <a:t>https://dl.acm.org/doi/10.1145/3134599</a:t>
            </a:r>
            <a:endParaRPr lang="en-GB" dirty="0"/>
          </a:p>
        </p:txBody>
      </p:sp>
    </p:spTree>
    <p:extLst>
      <p:ext uri="{BB962C8B-B14F-4D97-AF65-F5344CB8AC3E}">
        <p14:creationId xmlns:p14="http://schemas.microsoft.com/office/powerpoint/2010/main" val="1682911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C7A34-9B68-C701-F795-98CF79CD19B4}"/>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12416" b="12416"/>
          <a:stretch/>
        </p:blipFill>
        <p:spPr>
          <a:xfrm>
            <a:off x="1" y="0"/>
            <a:ext cx="12192000" cy="6858000"/>
          </a:xfrm>
          <a:prstGeom prst="rect">
            <a:avLst/>
          </a:prstGeom>
        </p:spPr>
      </p:pic>
      <p:sp>
        <p:nvSpPr>
          <p:cNvPr id="5" name="Title 4">
            <a:extLst>
              <a:ext uri="{FF2B5EF4-FFF2-40B4-BE49-F238E27FC236}">
                <a16:creationId xmlns:a16="http://schemas.microsoft.com/office/drawing/2014/main" id="{4D08A57F-9C5F-4829-8C35-28515CD9D8F5}"/>
              </a:ext>
            </a:extLst>
          </p:cNvPr>
          <p:cNvSpPr>
            <a:spLocks noGrp="1"/>
          </p:cNvSpPr>
          <p:nvPr>
            <p:ph type="title"/>
          </p:nvPr>
        </p:nvSpPr>
        <p:spPr>
          <a:xfrm>
            <a:off x="831849" y="1709738"/>
            <a:ext cx="10969381" cy="2852737"/>
          </a:xfrm>
        </p:spPr>
        <p:txBody>
          <a:bodyPr/>
          <a:lstStyle/>
          <a:p>
            <a:r>
              <a:rPr lang="en-US" dirty="0"/>
              <a:t>Are you going to teach us about “hacking” Neural Networks then?!</a:t>
            </a:r>
            <a:endParaRPr lang="en-GB" dirty="0"/>
          </a:p>
        </p:txBody>
      </p:sp>
    </p:spTree>
    <p:extLst>
      <p:ext uri="{BB962C8B-B14F-4D97-AF65-F5344CB8AC3E}">
        <p14:creationId xmlns:p14="http://schemas.microsoft.com/office/powerpoint/2010/main" val="38734709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r>
              <a:rPr lang="en-GB" dirty="0"/>
              <a:t>[Verge1] </a:t>
            </a:r>
            <a:r>
              <a:rPr lang="en-US" dirty="0"/>
              <a:t>Google’s AI thinks this turtle looks like a gun, which is a problem:</a:t>
            </a:r>
            <a:br>
              <a:rPr lang="en-US" dirty="0"/>
            </a:br>
            <a:r>
              <a:rPr lang="en-GB" dirty="0">
                <a:hlinkClick r:id="rId2"/>
              </a:rPr>
              <a:t>https://www.theverge.com/2017/11/2/16597276/google-ai-image-attacks-adversarial-turtle-rifle-3d-printed</a:t>
            </a:r>
            <a:br>
              <a:rPr lang="en-GB" dirty="0"/>
            </a:br>
            <a:endParaRPr lang="en-GB" dirty="0"/>
          </a:p>
          <a:p>
            <a:r>
              <a:rPr lang="en-GB" dirty="0"/>
              <a:t>[Spectrum1] </a:t>
            </a:r>
            <a:r>
              <a:rPr lang="en-US" dirty="0"/>
              <a:t>Slight Street Sign Modifications Can Completely Fool Machine Learning Algorithms:</a:t>
            </a:r>
            <a:br>
              <a:rPr lang="en-GB" dirty="0"/>
            </a:br>
            <a:r>
              <a:rPr lang="en-GB" dirty="0">
                <a:hlinkClick r:id="rId3"/>
              </a:rPr>
              <a:t>https://spectrum.ieee.org/cars-that-think/transportation/sensors/slight-street-sign-modifications-can-fool-machine-learning-algorithms</a:t>
            </a:r>
            <a:endParaRPr lang="en-GB"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r>
              <a:rPr lang="en-GB" dirty="0"/>
              <a:t>[Verge2] </a:t>
            </a:r>
            <a:r>
              <a:rPr lang="en-US" dirty="0"/>
              <a:t>These glasses trick facial recognition software into thinking you're someone else:</a:t>
            </a:r>
            <a:br>
              <a:rPr lang="en-US" b="1" dirty="0"/>
            </a:br>
            <a:r>
              <a:rPr lang="en-GB" dirty="0">
                <a:hlinkClick r:id="rId2"/>
              </a:rPr>
              <a:t>https://www.theverge.com/2016/11/3/13507542/facial-recognition-glasses-trick-impersonate-fool</a:t>
            </a:r>
            <a:br>
              <a:rPr lang="en-GB" dirty="0"/>
            </a:br>
            <a:endParaRPr lang="en-GB" dirty="0"/>
          </a:p>
          <a:p>
            <a:r>
              <a:rPr lang="en-GB" dirty="0"/>
              <a:t>[YTB1] Defeating Facial Recognition: </a:t>
            </a:r>
            <a:r>
              <a:rPr lang="en-GB" dirty="0">
                <a:hlinkClick r:id="rId3"/>
              </a:rPr>
              <a:t>https://www.youtube.com/watch?v=tbdcL5Ux-9Y</a:t>
            </a:r>
            <a:endParaRPr lang="en-GB" dirty="0"/>
          </a:p>
          <a:p>
            <a:endParaRPr lang="en-GB" dirty="0"/>
          </a:p>
          <a:p>
            <a:r>
              <a:rPr lang="en-GB" dirty="0"/>
              <a:t>[TDS1] </a:t>
            </a:r>
            <a:r>
              <a:rPr lang="en-US" dirty="0"/>
              <a:t>Manifolds in Data Science — A Brief Overview</a:t>
            </a:r>
            <a:r>
              <a:rPr lang="en-GB" dirty="0"/>
              <a:t>:</a:t>
            </a:r>
            <a:br>
              <a:rPr lang="en-GB" dirty="0"/>
            </a:br>
            <a:r>
              <a:rPr lang="en-GB" dirty="0">
                <a:hlinkClick r:id="rId4"/>
              </a:rPr>
              <a:t>https://towardsdatascience.com/manifolds-in-data-science-a-brief-overview-2e9dde9437e5</a:t>
            </a:r>
            <a:endParaRPr lang="en-GB" dirty="0"/>
          </a:p>
          <a:p>
            <a:endParaRPr lang="en-GB" dirty="0"/>
          </a:p>
        </p:txBody>
      </p:sp>
    </p:spTree>
    <p:extLst>
      <p:ext uri="{BB962C8B-B14F-4D97-AF65-F5344CB8AC3E}">
        <p14:creationId xmlns:p14="http://schemas.microsoft.com/office/powerpoint/2010/main" val="11745428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1740</TotalTime>
  <Words>6102</Words>
  <Application>Microsoft Office PowerPoint</Application>
  <PresentationFormat>Widescreen</PresentationFormat>
  <Paragraphs>720</Paragraphs>
  <Slides>91</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91</vt:i4>
      </vt:variant>
    </vt:vector>
  </HeadingPairs>
  <TitlesOfParts>
    <vt:vector size="97" baseType="lpstr">
      <vt:lpstr>Arial</vt:lpstr>
      <vt:lpstr>Calibri</vt:lpstr>
      <vt:lpstr>Calibri Light</vt:lpstr>
      <vt:lpstr>Cambria Math</vt:lpstr>
      <vt:lpstr>Wingdings</vt:lpstr>
      <vt:lpstr>Office Theme</vt:lpstr>
      <vt:lpstr>50.039 Theory and Practice of Deep Learning W5-S1 Introduction to Attacks and Defense on Neural Networks</vt:lpstr>
      <vt:lpstr>About this week (Week 5)</vt:lpstr>
      <vt:lpstr>About this week (Week 8)</vt:lpstr>
      <vt:lpstr>Attacks: definition</vt:lpstr>
      <vt:lpstr>Attack/Adversarial samples: definition</vt:lpstr>
      <vt:lpstr>On the ethics of attacking Neural Networks</vt:lpstr>
      <vt:lpstr>On the ethics of attacking Neural Networks</vt:lpstr>
      <vt:lpstr>On the ethics of attacking Neural Networks</vt:lpstr>
      <vt:lpstr>Are you going to teach us about “hacking” Neural Networks then?!</vt:lpstr>
      <vt:lpstr>Are you going to teach us about “hacking” Neural Networks then?!</vt:lpstr>
      <vt:lpstr>Are you going to teach us about “hacking” Neural Networks then?!</vt:lpstr>
      <vt:lpstr>Are you going to teach us about “hacking” Neural Networks then?!</vt:lpstr>
      <vt:lpstr>Reason #1: Limits</vt:lpstr>
      <vt:lpstr>Reason #1: Limits</vt:lpstr>
      <vt:lpstr>Reason #1: Limits</vt:lpstr>
      <vt:lpstr>Reason #1: Limits</vt:lpstr>
      <vt:lpstr>Reason #1: Limits</vt:lpstr>
      <vt:lpstr>Reason #1: Limits</vt:lpstr>
      <vt:lpstr>Reason #1: Limits</vt:lpstr>
      <vt:lpstr>Reason #1: Limits</vt:lpstr>
      <vt:lpstr>Notebooks structure</vt:lpstr>
      <vt:lpstr>Notebooks structure</vt:lpstr>
      <vt:lpstr>Notebooks structure</vt:lpstr>
      <vt:lpstr>Notebooks structure</vt:lpstr>
      <vt:lpstr>Our first attack: Epsilon Noising</vt:lpstr>
      <vt:lpstr>Our first attack: Epsilon Noising</vt:lpstr>
      <vt:lpstr>Our first attack: Epsilon Noising</vt:lpstr>
      <vt:lpstr>Our first attack: Epsilon Noising</vt:lpstr>
      <vt:lpstr>Our first attack: Epsilon Noising</vt:lpstr>
      <vt:lpstr>Notebooks structure</vt:lpstr>
      <vt:lpstr>Notebooks structure</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Testing Function </vt:lpstr>
      <vt:lpstr>Notebooks structure</vt:lpstr>
      <vt:lpstr>Notebooks structure</vt:lpstr>
      <vt:lpstr>Notebooks structure</vt:lpstr>
      <vt:lpstr>Notebooks structure</vt:lpstr>
      <vt:lpstr>Notebooks structure</vt:lpstr>
      <vt:lpstr>Notebooks structure</vt:lpstr>
      <vt:lpstr>Effect of ENM on accuracy</vt:lpstr>
      <vt:lpstr>Effect of ENM on accuracy</vt:lpstr>
      <vt:lpstr>Effect of ENM on accuracy</vt:lpstr>
      <vt:lpstr>What makes a good attack sample?</vt:lpstr>
      <vt:lpstr>What makes a good attack  sample?</vt:lpstr>
      <vt:lpstr>Attack samples tradeoff</vt:lpstr>
      <vt:lpstr>Plausibility</vt:lpstr>
      <vt:lpstr>Plausibility</vt:lpstr>
      <vt:lpstr>A reminder about norms</vt:lpstr>
      <vt:lpstr>A reminder about norms</vt:lpstr>
      <vt:lpstr>A reminder about norms</vt:lpstr>
      <vt:lpstr>A reminder about norms</vt:lpstr>
      <vt:lpstr>A reminder about norms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Impact of noise on classifiers</vt:lpstr>
      <vt:lpstr>Lessons from ENM attacks</vt:lpstr>
      <vt:lpstr>Lessons from ENM attacks</vt:lpstr>
      <vt:lpstr>Lessons from ENM attacks</vt:lpstr>
      <vt:lpstr>Lessons from ENM attacks</vt:lpstr>
      <vt:lpstr>Lessons from ENM attacks</vt:lpstr>
      <vt:lpstr>Lessons from ENM attacks</vt:lpstr>
      <vt:lpstr>Lessons from ENM attacks</vt:lpstr>
      <vt:lpstr>Reason #2: Defense</vt:lpstr>
      <vt:lpstr>Conclusion (W5S1)</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2024-02-05T13:09:49Z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